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12"/>
  </p:notesMasterIdLst>
  <p:handoutMasterIdLst>
    <p:handoutMasterId r:id="rId13"/>
  </p:handoutMasterIdLst>
  <p:sldIdLst>
    <p:sldId id="257" r:id="rId5"/>
    <p:sldId id="270" r:id="rId6"/>
    <p:sldId id="282" r:id="rId7"/>
    <p:sldId id="283" r:id="rId8"/>
    <p:sldId id="284" r:id="rId9"/>
    <p:sldId id="285" r:id="rId10"/>
    <p:sldId id="281" r:id="rId11"/>
  </p:sldIdLst>
  <p:sldSz cx="12192000" cy="6858000"/>
  <p:notesSz cx="6858000" cy="9144000"/>
  <p:defaultTextStyle>
    <a:defPPr rtl="0">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arije Solle" initials="MS" lastIdx="1" clrIdx="0">
    <p:extLst>
      <p:ext uri="{19B8F6BF-5375-455C-9EA6-DF929625EA0E}">
        <p15:presenceInfo xmlns:p15="http://schemas.microsoft.com/office/powerpoint/2012/main" userId="S::pm.solle@noorderpoort.nl::aa2ec6e0-f6df-41d1-9167-7cd823556c7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p:cViewPr varScale="1">
        <p:scale>
          <a:sx n="63" d="100"/>
          <a:sy n="63" d="100"/>
        </p:scale>
        <p:origin x="804" y="48"/>
      </p:cViewPr>
      <p:guideLst/>
    </p:cSldViewPr>
  </p:slideViewPr>
  <p:notesTextViewPr>
    <p:cViewPr>
      <p:scale>
        <a:sx n="1" d="1"/>
        <a:sy n="1" d="1"/>
      </p:scale>
      <p:origin x="0" y="0"/>
    </p:cViewPr>
  </p:notesTextViewPr>
  <p:sorterViewPr>
    <p:cViewPr>
      <p:scale>
        <a:sx n="100" d="100"/>
        <a:sy n="100" d="100"/>
      </p:scale>
      <p:origin x="0" y="0"/>
    </p:cViewPr>
  </p:sorterViewPr>
  <p:notesViewPr>
    <p:cSldViewPr>
      <p:cViewPr varScale="1">
        <p:scale>
          <a:sx n="90" d="100"/>
          <a:sy n="90" d="100"/>
        </p:scale>
        <p:origin x="2814" y="9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handoutMaster" Target="handoutMasters/handoutMaster1.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notesMaster" Target="notesMasters/notesMaster1.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presProps" Target="presProps.xml"/><Relationship Id="rId10" Type="http://schemas.openxmlformats.org/officeDocument/2006/relationships/slide" Target="slides/slide6.xml"/><Relationship Id="rId19" Type="http://schemas.microsoft.com/office/2016/11/relationships/changesInfo" Target="changesInfos/changesInfo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commentAuthors" Target="commentAuthor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rije Solle" userId="aa2ec6e0-f6df-41d1-9167-7cd823556c73" providerId="ADAL" clId="{FBA1C74F-9A66-4BF8-A05D-50E4F301CE7D}"/>
    <pc:docChg chg="modSld">
      <pc:chgData name="Marije Solle" userId="aa2ec6e0-f6df-41d1-9167-7cd823556c73" providerId="ADAL" clId="{FBA1C74F-9A66-4BF8-A05D-50E4F301CE7D}" dt="2019-10-08T13:40:28.780" v="5" actId="20577"/>
      <pc:docMkLst>
        <pc:docMk/>
      </pc:docMkLst>
      <pc:sldChg chg="modSp">
        <pc:chgData name="Marije Solle" userId="aa2ec6e0-f6df-41d1-9167-7cd823556c73" providerId="ADAL" clId="{FBA1C74F-9A66-4BF8-A05D-50E4F301CE7D}" dt="2019-10-08T13:40:28.780" v="5" actId="20577"/>
        <pc:sldMkLst>
          <pc:docMk/>
          <pc:sldMk cId="1657073051" sldId="281"/>
        </pc:sldMkLst>
        <pc:spChg chg="mod">
          <ac:chgData name="Marije Solle" userId="aa2ec6e0-f6df-41d1-9167-7cd823556c73" providerId="ADAL" clId="{FBA1C74F-9A66-4BF8-A05D-50E4F301CE7D}" dt="2019-10-08T13:40:28.780" v="5" actId="20577"/>
          <ac:spMkLst>
            <pc:docMk/>
            <pc:sldMk cId="1657073051" sldId="281"/>
            <ac:spMk id="3" creationId="{C140B3E0-4AE9-42E7-A47B-17D31D89F8A7}"/>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rtl="0"/>
            <a:endParaRPr lang="nl-NL" dirty="0"/>
          </a:p>
        </p:txBody>
      </p:sp>
      <p:sp>
        <p:nvSpPr>
          <p:cNvPr id="3" name="Tijdelijke aanduiding voor datum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pPr rtl="0"/>
            <a:fld id="{C838BD74-03A7-4083-9656-4695B77D0FB3}" type="datetime1">
              <a:rPr lang="nl-NL" smtClean="0"/>
              <a:t>8-10-2019</a:t>
            </a:fld>
            <a:endParaRPr lang="nl-NL" dirty="0"/>
          </a:p>
        </p:txBody>
      </p:sp>
      <p:sp>
        <p:nvSpPr>
          <p:cNvPr id="4" name="Tijdelijke aanduiding voor voettekst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pPr rtl="0"/>
            <a:endParaRPr lang="nl-NL" dirty="0"/>
          </a:p>
        </p:txBody>
      </p:sp>
      <p:sp>
        <p:nvSpPr>
          <p:cNvPr id="5" name="Tijdelijke aanduiding voor dianumm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pPr rtl="0"/>
            <a:fld id="{950AD62A-9EE1-43E3-A7E5-D268F71DF3EB}" type="slidenum">
              <a:rPr lang="nl-NL" smtClean="0"/>
              <a:t>‹nr.›</a:t>
            </a:fld>
            <a:endParaRPr lang="nl-NL" dirty="0"/>
          </a:p>
        </p:txBody>
      </p:sp>
    </p:spTree>
    <p:extLst>
      <p:ext uri="{BB962C8B-B14F-4D97-AF65-F5344CB8AC3E}">
        <p14:creationId xmlns:p14="http://schemas.microsoft.com/office/powerpoint/2010/main" val="143644828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rtl="0"/>
            <a:endParaRPr lang="nl-NL" noProof="0" dirty="0"/>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pPr rtl="0"/>
            <a:fld id="{87814101-8B39-4E53-A2E2-FEE6AEE714ED}" type="datetime1">
              <a:rPr lang="nl-NL" noProof="0" smtClean="0"/>
              <a:t>8-10-2019</a:t>
            </a:fld>
            <a:endParaRPr lang="nl-NL" noProof="0" dirty="0"/>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pPr rtl="0"/>
            <a:endParaRPr lang="nl-NL" noProof="0" dirty="0"/>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rtl="0"/>
            <a:r>
              <a:rPr lang="nl-NL" noProof="0" dirty="0"/>
              <a:t>Klik om de tekststijlen van het model te bewerken</a:t>
            </a:r>
          </a:p>
          <a:p>
            <a:pPr lvl="1" rtl="0"/>
            <a:r>
              <a:rPr lang="nl-NL" noProof="0" dirty="0"/>
              <a:t>Tweede niveau</a:t>
            </a:r>
          </a:p>
          <a:p>
            <a:pPr lvl="2" rtl="0"/>
            <a:r>
              <a:rPr lang="nl-NL" noProof="0" dirty="0"/>
              <a:t>Derde niveau</a:t>
            </a:r>
          </a:p>
          <a:p>
            <a:pPr lvl="3" rtl="0"/>
            <a:r>
              <a:rPr lang="nl-NL" noProof="0" dirty="0"/>
              <a:t>Vierde niveau</a:t>
            </a:r>
          </a:p>
          <a:p>
            <a:pPr lvl="4" rtl="0"/>
            <a:r>
              <a:rPr lang="nl-NL" noProof="0" dirty="0"/>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pPr rtl="0"/>
            <a:endParaRPr lang="nl-NL" noProof="0" dirty="0"/>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pPr rtl="0"/>
            <a:fld id="{5534C2EF-8A97-4DAF-B099-E567883644D6}" type="slidenum">
              <a:rPr lang="nl-NL" noProof="0" smtClean="0"/>
              <a:t>‹nr.›</a:t>
            </a:fld>
            <a:endParaRPr lang="nl-NL" noProof="0" dirty="0"/>
          </a:p>
        </p:txBody>
      </p:sp>
    </p:spTree>
    <p:extLst>
      <p:ext uri="{BB962C8B-B14F-4D97-AF65-F5344CB8AC3E}">
        <p14:creationId xmlns:p14="http://schemas.microsoft.com/office/powerpoint/2010/main" val="71809116"/>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10"/>
          </p:nvPr>
        </p:nvSpPr>
        <p:spPr/>
        <p:txBody>
          <a:bodyPr/>
          <a:lstStyle/>
          <a:p>
            <a:pPr rtl="0"/>
            <a:fld id="{5534C2EF-8A97-4DAF-B099-E567883644D6}" type="slidenum">
              <a:rPr lang="nl-NL" smtClean="0"/>
              <a:t>1</a:t>
            </a:fld>
            <a:endParaRPr lang="nl-NL" dirty="0"/>
          </a:p>
        </p:txBody>
      </p:sp>
    </p:spTree>
    <p:extLst>
      <p:ext uri="{BB962C8B-B14F-4D97-AF65-F5344CB8AC3E}">
        <p14:creationId xmlns:p14="http://schemas.microsoft.com/office/powerpoint/2010/main" val="175223037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10"/>
          </p:nvPr>
        </p:nvSpPr>
        <p:spPr/>
        <p:txBody>
          <a:bodyPr/>
          <a:lstStyle/>
          <a:p>
            <a:pPr rtl="0"/>
            <a:fld id="{5534C2EF-8A97-4DAF-B099-E567883644D6}" type="slidenum">
              <a:rPr lang="nl-NL" smtClean="0"/>
              <a:t>2</a:t>
            </a:fld>
            <a:endParaRPr lang="nl-NL" dirty="0"/>
          </a:p>
        </p:txBody>
      </p:sp>
    </p:spTree>
    <p:extLst>
      <p:ext uri="{BB962C8B-B14F-4D97-AF65-F5344CB8AC3E}">
        <p14:creationId xmlns:p14="http://schemas.microsoft.com/office/powerpoint/2010/main" val="132656761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Afhankelijk van het aantal studenten: verdeel de stappen over het aantal studenten. De studenten lezen de stappen en nemen goed door wat daarbij de bedoeling is. Ze moeten dit straks uit kunnen leggen aan hun klasgenoten.</a:t>
            </a:r>
          </a:p>
        </p:txBody>
      </p:sp>
      <p:sp>
        <p:nvSpPr>
          <p:cNvPr id="4" name="Tijdelijke aanduiding voor dianummer 3"/>
          <p:cNvSpPr>
            <a:spLocks noGrp="1"/>
          </p:cNvSpPr>
          <p:nvPr>
            <p:ph type="sldNum" sz="quarter" idx="5"/>
          </p:nvPr>
        </p:nvSpPr>
        <p:spPr/>
        <p:txBody>
          <a:bodyPr/>
          <a:lstStyle/>
          <a:p>
            <a:pPr rtl="0"/>
            <a:fld id="{5534C2EF-8A97-4DAF-B099-E567883644D6}" type="slidenum">
              <a:rPr lang="nl-NL" noProof="0" smtClean="0"/>
              <a:t>4</a:t>
            </a:fld>
            <a:endParaRPr lang="nl-NL" noProof="0" dirty="0"/>
          </a:p>
        </p:txBody>
      </p:sp>
    </p:spTree>
    <p:extLst>
      <p:ext uri="{BB962C8B-B14F-4D97-AF65-F5344CB8AC3E}">
        <p14:creationId xmlns:p14="http://schemas.microsoft.com/office/powerpoint/2010/main" val="339588009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dia">
    <p:spTree>
      <p:nvGrpSpPr>
        <p:cNvPr id="1" name=""/>
        <p:cNvGrpSpPr/>
        <p:nvPr/>
      </p:nvGrpSpPr>
      <p:grpSpPr>
        <a:xfrm>
          <a:off x="0" y="0"/>
          <a:ext cx="0" cy="0"/>
          <a:chOff x="0" y="0"/>
          <a:chExt cx="0" cy="0"/>
        </a:xfrm>
      </p:grpSpPr>
      <p:pic>
        <p:nvPicPr>
          <p:cNvPr id="7" name="Afbeelding 6"/>
          <p:cNvPicPr>
            <a:picLocks noChangeAspect="1"/>
          </p:cNvPicPr>
          <p:nvPr/>
        </p:nvPicPr>
        <p:blipFill rotWithShape="1">
          <a:blip r:embed="rId2" cstate="print">
            <a:extLst>
              <a:ext uri="{28A0092B-C50C-407E-A947-70E740481C1C}">
                <a14:useLocalDpi xmlns:a14="http://schemas.microsoft.com/office/drawing/2010/main" val="0"/>
              </a:ext>
            </a:extLst>
          </a:blip>
          <a:srcRect l="2124" r="323" b="422"/>
          <a:stretch/>
        </p:blipFill>
        <p:spPr>
          <a:xfrm>
            <a:off x="1524" y="1"/>
            <a:ext cx="12188952" cy="6858000"/>
          </a:xfrm>
          <a:prstGeom prst="rect">
            <a:avLst/>
          </a:prstGeom>
        </p:spPr>
      </p:pic>
      <p:sp>
        <p:nvSpPr>
          <p:cNvPr id="2" name="Titel 1"/>
          <p:cNvSpPr>
            <a:spLocks noGrp="1"/>
          </p:cNvSpPr>
          <p:nvPr>
            <p:ph type="ctrTitle"/>
          </p:nvPr>
        </p:nvSpPr>
        <p:spPr>
          <a:xfrm>
            <a:off x="838200" y="533400"/>
            <a:ext cx="8458200" cy="1828800"/>
          </a:xfrm>
        </p:spPr>
        <p:txBody>
          <a:bodyPr rtlCol="0" anchor="b">
            <a:normAutofit/>
          </a:bodyPr>
          <a:lstStyle>
            <a:lvl1pPr algn="l">
              <a:defRPr sz="4400"/>
            </a:lvl1pPr>
          </a:lstStyle>
          <a:p>
            <a:pPr rtl="0"/>
            <a:r>
              <a:rPr lang="nl-NL" noProof="0"/>
              <a:t>Klik om stijl te bewerken</a:t>
            </a:r>
            <a:endParaRPr lang="nl-NL" noProof="0" dirty="0"/>
          </a:p>
        </p:txBody>
      </p:sp>
      <p:sp>
        <p:nvSpPr>
          <p:cNvPr id="3" name="Ondertitel 2"/>
          <p:cNvSpPr>
            <a:spLocks noGrp="1"/>
          </p:cNvSpPr>
          <p:nvPr>
            <p:ph type="subTitle" idx="1"/>
          </p:nvPr>
        </p:nvSpPr>
        <p:spPr>
          <a:xfrm>
            <a:off x="838200" y="2438400"/>
            <a:ext cx="7086600" cy="914400"/>
          </a:xfrm>
        </p:spPr>
        <p:txBody>
          <a:bodyPr rtlCol="0">
            <a:normAutofit/>
          </a:bodyPr>
          <a:lstStyle>
            <a:lvl1pPr marL="0" indent="0" algn="l">
              <a:spcBef>
                <a:spcPts val="1200"/>
              </a:spcBef>
              <a:buNone/>
              <a:defRPr sz="2400">
                <a:latin typeface="+mj-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rtl="0"/>
            <a:r>
              <a:rPr lang="nl-NL" noProof="0"/>
              <a:t>Klikken om de ondertitelstijl van het model te bewerken</a:t>
            </a:r>
            <a:endParaRPr lang="nl-NL" noProof="0" dirty="0"/>
          </a:p>
        </p:txBody>
      </p:sp>
    </p:spTree>
    <p:extLst>
      <p:ext uri="{BB962C8B-B14F-4D97-AF65-F5344CB8AC3E}">
        <p14:creationId xmlns:p14="http://schemas.microsoft.com/office/powerpoint/2010/main" val="415445102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userDrawn="1">
  <p:cSld name="Twee afbeeldingen met bijschrift">
    <p:spTree>
      <p:nvGrpSpPr>
        <p:cNvPr id="1" name=""/>
        <p:cNvGrpSpPr/>
        <p:nvPr/>
      </p:nvGrpSpPr>
      <p:grpSpPr>
        <a:xfrm>
          <a:off x="0" y="0"/>
          <a:ext cx="0" cy="0"/>
          <a:chOff x="0" y="0"/>
          <a:chExt cx="0" cy="0"/>
        </a:xfrm>
      </p:grpSpPr>
      <p:pic>
        <p:nvPicPr>
          <p:cNvPr id="6" name="Afbeelding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855" y="1716"/>
            <a:ext cx="12188952" cy="6856284"/>
          </a:xfrm>
          <a:prstGeom prst="rect">
            <a:avLst/>
          </a:prstGeom>
        </p:spPr>
      </p:pic>
      <p:sp>
        <p:nvSpPr>
          <p:cNvPr id="2" name="Titel 1"/>
          <p:cNvSpPr>
            <a:spLocks noGrp="1"/>
          </p:cNvSpPr>
          <p:nvPr>
            <p:ph type="title"/>
          </p:nvPr>
        </p:nvSpPr>
        <p:spPr>
          <a:xfrm>
            <a:off x="1028580" y="5791200"/>
            <a:ext cx="8115419" cy="701674"/>
          </a:xfrm>
        </p:spPr>
        <p:txBody>
          <a:bodyPr vert="horz" lIns="91440" tIns="45720" rIns="91440" bIns="45720" rtlCol="0" anchor="b">
            <a:normAutofit/>
          </a:bodyPr>
          <a:lstStyle>
            <a:lvl1pPr>
              <a:defRPr lang="en-US" sz="2400">
                <a:solidFill>
                  <a:schemeClr val="accent1"/>
                </a:solidFill>
              </a:defRPr>
            </a:lvl1pPr>
          </a:lstStyle>
          <a:p>
            <a:pPr lvl="0" rtl="0"/>
            <a:r>
              <a:rPr lang="nl-NL" noProof="0"/>
              <a:t>Klik om stijl te bewerken</a:t>
            </a:r>
            <a:endParaRPr lang="nl-NL" noProof="0" dirty="0"/>
          </a:p>
        </p:txBody>
      </p:sp>
      <p:sp>
        <p:nvSpPr>
          <p:cNvPr id="7" name="Vrije vorm 5"/>
          <p:cNvSpPr>
            <a:spLocks/>
          </p:cNvSpPr>
          <p:nvPr/>
        </p:nvSpPr>
        <p:spPr bwMode="gray">
          <a:xfrm>
            <a:off x="762000" y="933449"/>
            <a:ext cx="4114800" cy="4109465"/>
          </a:xfrm>
          <a:custGeom>
            <a:avLst/>
            <a:gdLst>
              <a:gd name="T0" fmla="*/ 870 w 933"/>
              <a:gd name="T1" fmla="*/ 64 h 1275"/>
              <a:gd name="T2" fmla="*/ 870 w 933"/>
              <a:gd name="T3" fmla="*/ 1213 h 1275"/>
              <a:gd name="T4" fmla="*/ 61 w 933"/>
              <a:gd name="T5" fmla="*/ 1213 h 1275"/>
              <a:gd name="T6" fmla="*/ 61 w 933"/>
              <a:gd name="T7" fmla="*/ 64 h 1275"/>
              <a:gd name="T8" fmla="*/ 870 w 933"/>
              <a:gd name="T9" fmla="*/ 64 h 1275"/>
            </a:gdLst>
            <a:ahLst/>
            <a:cxnLst>
              <a:cxn ang="0">
                <a:pos x="T0" y="T1"/>
              </a:cxn>
              <a:cxn ang="0">
                <a:pos x="T2" y="T3"/>
              </a:cxn>
              <a:cxn ang="0">
                <a:pos x="T4" y="T5"/>
              </a:cxn>
              <a:cxn ang="0">
                <a:pos x="T6" y="T7"/>
              </a:cxn>
              <a:cxn ang="0">
                <a:pos x="T8" y="T9"/>
              </a:cxn>
            </a:cxnLst>
            <a:rect l="0" t="0" r="r" b="b"/>
            <a:pathLst>
              <a:path w="933" h="1275">
                <a:moveTo>
                  <a:pt x="870" y="64"/>
                </a:moveTo>
                <a:cubicBezTo>
                  <a:pt x="933" y="128"/>
                  <a:pt x="922" y="1160"/>
                  <a:pt x="870" y="1213"/>
                </a:cubicBezTo>
                <a:cubicBezTo>
                  <a:pt x="817" y="1266"/>
                  <a:pt x="121" y="1275"/>
                  <a:pt x="61" y="1213"/>
                </a:cubicBezTo>
                <a:cubicBezTo>
                  <a:pt x="0" y="1151"/>
                  <a:pt x="3" y="123"/>
                  <a:pt x="61" y="64"/>
                </a:cubicBezTo>
                <a:cubicBezTo>
                  <a:pt x="118" y="5"/>
                  <a:pt x="806" y="0"/>
                  <a:pt x="870" y="64"/>
                </a:cubicBezTo>
                <a:close/>
              </a:path>
            </a:pathLst>
          </a:custGeom>
          <a:solidFill>
            <a:srgbClr val="FFFFFF"/>
          </a:solidFill>
          <a:effectLst>
            <a:outerShdw blurRad="317500" dist="63500" dir="2700000" algn="tl" rotWithShape="0">
              <a:prstClr val="black">
                <a:alpha val="30000"/>
              </a:prstClr>
            </a:outerShdw>
          </a:effectLst>
        </p:spPr>
        <p:txBody>
          <a:bodyPr vert="horz" wrap="square" lIns="91440" tIns="45720" rIns="91440" bIns="45720" numCol="1" rtlCol="0" anchor="t" anchorCtr="0" compatLnSpc="1">
            <a:prstTxWarp prst="textNoShape">
              <a:avLst/>
            </a:prstTxWarp>
          </a:bodyPr>
          <a:lstStyle/>
          <a:p>
            <a:pPr rtl="0"/>
            <a:endParaRPr lang="nl-NL" noProof="0" dirty="0"/>
          </a:p>
        </p:txBody>
      </p:sp>
      <p:sp>
        <p:nvSpPr>
          <p:cNvPr id="15" name="Tijdelijke aanduiding voor afbeelding 14" descr="Een lege tijdelijke aanduiding om een afbeelding toe te voegen. Klik op de tijdelijke aanduiding en selecteer de afbeelding die u wilt toevoegen"/>
          <p:cNvSpPr>
            <a:spLocks noGrp="1"/>
          </p:cNvSpPr>
          <p:nvPr>
            <p:ph type="pic" sz="quarter" idx="13"/>
          </p:nvPr>
        </p:nvSpPr>
        <p:spPr>
          <a:xfrm>
            <a:off x="992435" y="1113022"/>
            <a:ext cx="3638453" cy="3750319"/>
          </a:xfrm>
          <a:custGeom>
            <a:avLst/>
            <a:gdLst>
              <a:gd name="connsiteX0" fmla="*/ 1744346 w 3503695"/>
              <a:gd name="connsiteY0" fmla="*/ 62 h 4031418"/>
              <a:gd name="connsiteX1" fmla="*/ 3334838 w 3503695"/>
              <a:gd name="connsiteY1" fmla="*/ 150223 h 4031418"/>
              <a:gd name="connsiteX2" fmla="*/ 3334838 w 3503695"/>
              <a:gd name="connsiteY2" fmla="*/ 3890810 h 4031418"/>
              <a:gd name="connsiteX3" fmla="*/ 174362 w 3503695"/>
              <a:gd name="connsiteY3" fmla="*/ 3890810 h 4031418"/>
              <a:gd name="connsiteX4" fmla="*/ 174362 w 3503695"/>
              <a:gd name="connsiteY4" fmla="*/ 150223 h 4031418"/>
              <a:gd name="connsiteX5" fmla="*/ 1744346 w 3503695"/>
              <a:gd name="connsiteY5" fmla="*/ 62 h 40314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503695" h="4031418">
                <a:moveTo>
                  <a:pt x="1744346" y="62"/>
                </a:moveTo>
                <a:cubicBezTo>
                  <a:pt x="2475376" y="-1972"/>
                  <a:pt x="3209826" y="46047"/>
                  <a:pt x="3334838" y="150223"/>
                </a:cubicBezTo>
                <a:cubicBezTo>
                  <a:pt x="3580957" y="358576"/>
                  <a:pt x="3537984" y="3718268"/>
                  <a:pt x="3334838" y="3890810"/>
                </a:cubicBezTo>
                <a:cubicBezTo>
                  <a:pt x="3127786" y="4063352"/>
                  <a:pt x="408761" y="4092652"/>
                  <a:pt x="174362" y="3890810"/>
                </a:cubicBezTo>
                <a:cubicBezTo>
                  <a:pt x="-63943" y="3688968"/>
                  <a:pt x="-52223" y="342299"/>
                  <a:pt x="174362" y="150223"/>
                </a:cubicBezTo>
                <a:cubicBezTo>
                  <a:pt x="285702" y="54185"/>
                  <a:pt x="1013315" y="2097"/>
                  <a:pt x="1744346" y="62"/>
                </a:cubicBezTo>
                <a:close/>
              </a:path>
            </a:pathLst>
          </a:custGeom>
          <a:solidFill>
            <a:schemeClr val="accent2">
              <a:lumMod val="20000"/>
              <a:lumOff val="80000"/>
            </a:schemeClr>
          </a:solidFill>
        </p:spPr>
        <p:txBody>
          <a:bodyPr wrap="square" tIns="365760" rtlCol="0">
            <a:noAutofit/>
          </a:bodyPr>
          <a:lstStyle>
            <a:lvl1pPr marL="0" indent="0" algn="ctr">
              <a:buNone/>
              <a:defRPr/>
            </a:lvl1pPr>
          </a:lstStyle>
          <a:p>
            <a:pPr rtl="0"/>
            <a:r>
              <a:rPr lang="nl-NL" noProof="0"/>
              <a:t>Klik op het pictogram als u een afbeelding wilt toevoegen</a:t>
            </a:r>
            <a:endParaRPr lang="nl-NL" noProof="0" dirty="0"/>
          </a:p>
        </p:txBody>
      </p:sp>
      <p:sp>
        <p:nvSpPr>
          <p:cNvPr id="17" name="Tijdelijke aanduiding voor tekst 16"/>
          <p:cNvSpPr>
            <a:spLocks noGrp="1"/>
          </p:cNvSpPr>
          <p:nvPr>
            <p:ph type="body" sz="quarter" idx="14"/>
          </p:nvPr>
        </p:nvSpPr>
        <p:spPr>
          <a:xfrm>
            <a:off x="1028581" y="5181600"/>
            <a:ext cx="3566160" cy="493776"/>
          </a:xfrm>
        </p:spPr>
        <p:txBody>
          <a:bodyPr rtlCol="0">
            <a:normAutofit/>
          </a:bodyPr>
          <a:lstStyle>
            <a:lvl1pPr marL="0" indent="0">
              <a:buNone/>
              <a:defRPr sz="1800"/>
            </a:lvl1pPr>
            <a:lvl2pPr marL="0" indent="0">
              <a:spcBef>
                <a:spcPts val="1200"/>
              </a:spcBef>
              <a:buNone/>
              <a:defRPr sz="1800"/>
            </a:lvl2pPr>
            <a:lvl3pPr marL="0" indent="0">
              <a:spcBef>
                <a:spcPts val="1200"/>
              </a:spcBef>
              <a:buNone/>
              <a:defRPr sz="1800"/>
            </a:lvl3pPr>
            <a:lvl4pPr marL="0" indent="0">
              <a:spcBef>
                <a:spcPts val="1200"/>
              </a:spcBef>
              <a:buNone/>
              <a:defRPr sz="1800"/>
            </a:lvl4pPr>
            <a:lvl5pPr marL="0" indent="0">
              <a:spcBef>
                <a:spcPts val="1200"/>
              </a:spcBef>
              <a:buNone/>
              <a:defRPr sz="1800"/>
            </a:lvl5pPr>
          </a:lstStyle>
          <a:p>
            <a:pPr lvl="0" rtl="0"/>
            <a:r>
              <a:rPr lang="nl-NL" noProof="0"/>
              <a:t>Klikken om de tekststijl van het model te bewerken</a:t>
            </a:r>
          </a:p>
        </p:txBody>
      </p:sp>
      <p:sp>
        <p:nvSpPr>
          <p:cNvPr id="18" name="Vrije vorm 5"/>
          <p:cNvSpPr>
            <a:spLocks/>
          </p:cNvSpPr>
          <p:nvPr/>
        </p:nvSpPr>
        <p:spPr bwMode="gray">
          <a:xfrm>
            <a:off x="5300133" y="933449"/>
            <a:ext cx="4114800" cy="4109465"/>
          </a:xfrm>
          <a:custGeom>
            <a:avLst/>
            <a:gdLst>
              <a:gd name="T0" fmla="*/ 870 w 933"/>
              <a:gd name="T1" fmla="*/ 64 h 1275"/>
              <a:gd name="T2" fmla="*/ 870 w 933"/>
              <a:gd name="T3" fmla="*/ 1213 h 1275"/>
              <a:gd name="T4" fmla="*/ 61 w 933"/>
              <a:gd name="T5" fmla="*/ 1213 h 1275"/>
              <a:gd name="T6" fmla="*/ 61 w 933"/>
              <a:gd name="T7" fmla="*/ 64 h 1275"/>
              <a:gd name="T8" fmla="*/ 870 w 933"/>
              <a:gd name="T9" fmla="*/ 64 h 1275"/>
            </a:gdLst>
            <a:ahLst/>
            <a:cxnLst>
              <a:cxn ang="0">
                <a:pos x="T0" y="T1"/>
              </a:cxn>
              <a:cxn ang="0">
                <a:pos x="T2" y="T3"/>
              </a:cxn>
              <a:cxn ang="0">
                <a:pos x="T4" y="T5"/>
              </a:cxn>
              <a:cxn ang="0">
                <a:pos x="T6" y="T7"/>
              </a:cxn>
              <a:cxn ang="0">
                <a:pos x="T8" y="T9"/>
              </a:cxn>
            </a:cxnLst>
            <a:rect l="0" t="0" r="r" b="b"/>
            <a:pathLst>
              <a:path w="933" h="1275">
                <a:moveTo>
                  <a:pt x="870" y="64"/>
                </a:moveTo>
                <a:cubicBezTo>
                  <a:pt x="933" y="128"/>
                  <a:pt x="922" y="1160"/>
                  <a:pt x="870" y="1213"/>
                </a:cubicBezTo>
                <a:cubicBezTo>
                  <a:pt x="817" y="1266"/>
                  <a:pt x="121" y="1275"/>
                  <a:pt x="61" y="1213"/>
                </a:cubicBezTo>
                <a:cubicBezTo>
                  <a:pt x="0" y="1151"/>
                  <a:pt x="3" y="123"/>
                  <a:pt x="61" y="64"/>
                </a:cubicBezTo>
                <a:cubicBezTo>
                  <a:pt x="118" y="5"/>
                  <a:pt x="806" y="0"/>
                  <a:pt x="870" y="64"/>
                </a:cubicBezTo>
                <a:close/>
              </a:path>
            </a:pathLst>
          </a:custGeom>
          <a:solidFill>
            <a:srgbClr val="FFFFFF"/>
          </a:solidFill>
          <a:effectLst>
            <a:outerShdw blurRad="317500" dist="63500" dir="2700000" algn="tl" rotWithShape="0">
              <a:prstClr val="black">
                <a:alpha val="30000"/>
              </a:prstClr>
            </a:outerShdw>
          </a:effectLst>
        </p:spPr>
        <p:txBody>
          <a:bodyPr vert="horz" wrap="square" lIns="91440" tIns="45720" rIns="91440" bIns="45720" numCol="1" rtlCol="0" anchor="t" anchorCtr="0" compatLnSpc="1">
            <a:prstTxWarp prst="textNoShape">
              <a:avLst/>
            </a:prstTxWarp>
          </a:bodyPr>
          <a:lstStyle/>
          <a:p>
            <a:pPr rtl="0"/>
            <a:endParaRPr lang="nl-NL" noProof="0" dirty="0"/>
          </a:p>
        </p:txBody>
      </p:sp>
      <p:sp>
        <p:nvSpPr>
          <p:cNvPr id="19" name="Tijdelijke aanduiding voor afbeelding 18" descr="Een lege tijdelijke aanduiding om een afbeelding toe te voegen. Klik op de tijdelijke aanduiding en selecteer de afbeelding die u wilt toevoegen"/>
          <p:cNvSpPr>
            <a:spLocks noGrp="1"/>
          </p:cNvSpPr>
          <p:nvPr>
            <p:ph type="pic" sz="quarter" idx="15"/>
          </p:nvPr>
        </p:nvSpPr>
        <p:spPr>
          <a:xfrm>
            <a:off x="5530568" y="1113022"/>
            <a:ext cx="3638453" cy="3750319"/>
          </a:xfrm>
          <a:custGeom>
            <a:avLst/>
            <a:gdLst>
              <a:gd name="connsiteX0" fmla="*/ 1744346 w 3503695"/>
              <a:gd name="connsiteY0" fmla="*/ 62 h 4031418"/>
              <a:gd name="connsiteX1" fmla="*/ 3334838 w 3503695"/>
              <a:gd name="connsiteY1" fmla="*/ 150223 h 4031418"/>
              <a:gd name="connsiteX2" fmla="*/ 3334838 w 3503695"/>
              <a:gd name="connsiteY2" fmla="*/ 3890810 h 4031418"/>
              <a:gd name="connsiteX3" fmla="*/ 174362 w 3503695"/>
              <a:gd name="connsiteY3" fmla="*/ 3890810 h 4031418"/>
              <a:gd name="connsiteX4" fmla="*/ 174362 w 3503695"/>
              <a:gd name="connsiteY4" fmla="*/ 150223 h 4031418"/>
              <a:gd name="connsiteX5" fmla="*/ 1744346 w 3503695"/>
              <a:gd name="connsiteY5" fmla="*/ 62 h 40314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503695" h="4031418">
                <a:moveTo>
                  <a:pt x="1744346" y="62"/>
                </a:moveTo>
                <a:cubicBezTo>
                  <a:pt x="2475376" y="-1972"/>
                  <a:pt x="3209826" y="46047"/>
                  <a:pt x="3334838" y="150223"/>
                </a:cubicBezTo>
                <a:cubicBezTo>
                  <a:pt x="3580957" y="358576"/>
                  <a:pt x="3537984" y="3718268"/>
                  <a:pt x="3334838" y="3890810"/>
                </a:cubicBezTo>
                <a:cubicBezTo>
                  <a:pt x="3127786" y="4063352"/>
                  <a:pt x="408761" y="4092652"/>
                  <a:pt x="174362" y="3890810"/>
                </a:cubicBezTo>
                <a:cubicBezTo>
                  <a:pt x="-63943" y="3688968"/>
                  <a:pt x="-52223" y="342299"/>
                  <a:pt x="174362" y="150223"/>
                </a:cubicBezTo>
                <a:cubicBezTo>
                  <a:pt x="285702" y="54185"/>
                  <a:pt x="1013315" y="2097"/>
                  <a:pt x="1744346" y="62"/>
                </a:cubicBezTo>
                <a:close/>
              </a:path>
            </a:pathLst>
          </a:custGeom>
          <a:solidFill>
            <a:schemeClr val="accent2">
              <a:lumMod val="20000"/>
              <a:lumOff val="80000"/>
            </a:schemeClr>
          </a:solidFill>
        </p:spPr>
        <p:txBody>
          <a:bodyPr wrap="square" tIns="365760" rtlCol="0">
            <a:noAutofit/>
          </a:bodyPr>
          <a:lstStyle>
            <a:lvl1pPr marL="0" indent="0" algn="ctr">
              <a:buNone/>
              <a:defRPr/>
            </a:lvl1pPr>
          </a:lstStyle>
          <a:p>
            <a:pPr rtl="0"/>
            <a:r>
              <a:rPr lang="nl-NL" noProof="0"/>
              <a:t>Klik op het pictogram als u een afbeelding wilt toevoegen</a:t>
            </a:r>
            <a:endParaRPr lang="nl-NL" noProof="0" dirty="0"/>
          </a:p>
        </p:txBody>
      </p:sp>
      <p:sp>
        <p:nvSpPr>
          <p:cNvPr id="20" name="Tijdelijke aanduiding voor tekst 16"/>
          <p:cNvSpPr>
            <a:spLocks noGrp="1"/>
          </p:cNvSpPr>
          <p:nvPr>
            <p:ph type="body" sz="quarter" idx="16"/>
          </p:nvPr>
        </p:nvSpPr>
        <p:spPr>
          <a:xfrm>
            <a:off x="5566714" y="5181600"/>
            <a:ext cx="3566160" cy="493776"/>
          </a:xfrm>
        </p:spPr>
        <p:txBody>
          <a:bodyPr rtlCol="0">
            <a:normAutofit/>
          </a:bodyPr>
          <a:lstStyle>
            <a:lvl1pPr marL="0" indent="0">
              <a:buNone/>
              <a:defRPr sz="1800"/>
            </a:lvl1pPr>
            <a:lvl2pPr marL="0" indent="0">
              <a:spcBef>
                <a:spcPts val="1200"/>
              </a:spcBef>
              <a:buNone/>
              <a:defRPr sz="1800"/>
            </a:lvl2pPr>
            <a:lvl3pPr marL="0" indent="0">
              <a:spcBef>
                <a:spcPts val="1200"/>
              </a:spcBef>
              <a:buNone/>
              <a:defRPr sz="1800"/>
            </a:lvl3pPr>
            <a:lvl4pPr marL="0" indent="0">
              <a:spcBef>
                <a:spcPts val="1200"/>
              </a:spcBef>
              <a:buNone/>
              <a:defRPr sz="1800"/>
            </a:lvl4pPr>
            <a:lvl5pPr marL="0" indent="0">
              <a:spcBef>
                <a:spcPts val="1200"/>
              </a:spcBef>
              <a:buNone/>
              <a:defRPr sz="1800"/>
            </a:lvl5pPr>
          </a:lstStyle>
          <a:p>
            <a:pPr lvl="0" rtl="0"/>
            <a:r>
              <a:rPr lang="nl-NL" noProof="0"/>
              <a:t>Klikken om de tekststijl van het model te bewerken</a:t>
            </a:r>
          </a:p>
        </p:txBody>
      </p:sp>
    </p:spTree>
    <p:extLst>
      <p:ext uri="{BB962C8B-B14F-4D97-AF65-F5344CB8AC3E}">
        <p14:creationId xmlns:p14="http://schemas.microsoft.com/office/powerpoint/2010/main" val="20377723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Drie afbeeldingen met bijschrift">
    <p:spTree>
      <p:nvGrpSpPr>
        <p:cNvPr id="1" name=""/>
        <p:cNvGrpSpPr/>
        <p:nvPr/>
      </p:nvGrpSpPr>
      <p:grpSpPr>
        <a:xfrm>
          <a:off x="0" y="0"/>
          <a:ext cx="0" cy="0"/>
          <a:chOff x="0" y="0"/>
          <a:chExt cx="0" cy="0"/>
        </a:xfrm>
      </p:grpSpPr>
      <p:pic>
        <p:nvPicPr>
          <p:cNvPr id="6" name="Afbeelding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855" y="1716"/>
            <a:ext cx="12188952" cy="6856284"/>
          </a:xfrm>
          <a:prstGeom prst="rect">
            <a:avLst/>
          </a:prstGeom>
        </p:spPr>
      </p:pic>
      <p:sp>
        <p:nvSpPr>
          <p:cNvPr id="2" name="Titel 1"/>
          <p:cNvSpPr>
            <a:spLocks noGrp="1"/>
          </p:cNvSpPr>
          <p:nvPr>
            <p:ph type="title"/>
          </p:nvPr>
        </p:nvSpPr>
        <p:spPr>
          <a:xfrm>
            <a:off x="1028580" y="5305424"/>
            <a:ext cx="8104083" cy="579921"/>
          </a:xfrm>
        </p:spPr>
        <p:txBody>
          <a:bodyPr rtlCol="0">
            <a:normAutofit/>
          </a:bodyPr>
          <a:lstStyle>
            <a:lvl1pPr>
              <a:defRPr sz="2400">
                <a:solidFill>
                  <a:schemeClr val="accent1"/>
                </a:solidFill>
              </a:defRPr>
            </a:lvl1pPr>
          </a:lstStyle>
          <a:p>
            <a:pPr rtl="0"/>
            <a:r>
              <a:rPr lang="nl-NL" noProof="0"/>
              <a:t>Klik om stijl te bewerken</a:t>
            </a:r>
            <a:endParaRPr lang="nl-NL" noProof="0" dirty="0"/>
          </a:p>
        </p:txBody>
      </p:sp>
      <p:sp>
        <p:nvSpPr>
          <p:cNvPr id="7" name="Vrije vorm 5"/>
          <p:cNvSpPr>
            <a:spLocks/>
          </p:cNvSpPr>
          <p:nvPr/>
        </p:nvSpPr>
        <p:spPr bwMode="gray">
          <a:xfrm>
            <a:off x="762000" y="933449"/>
            <a:ext cx="5334000" cy="4109465"/>
          </a:xfrm>
          <a:custGeom>
            <a:avLst/>
            <a:gdLst>
              <a:gd name="T0" fmla="*/ 870 w 933"/>
              <a:gd name="T1" fmla="*/ 64 h 1275"/>
              <a:gd name="T2" fmla="*/ 870 w 933"/>
              <a:gd name="T3" fmla="*/ 1213 h 1275"/>
              <a:gd name="T4" fmla="*/ 61 w 933"/>
              <a:gd name="T5" fmla="*/ 1213 h 1275"/>
              <a:gd name="T6" fmla="*/ 61 w 933"/>
              <a:gd name="T7" fmla="*/ 64 h 1275"/>
              <a:gd name="T8" fmla="*/ 870 w 933"/>
              <a:gd name="T9" fmla="*/ 64 h 1275"/>
            </a:gdLst>
            <a:ahLst/>
            <a:cxnLst>
              <a:cxn ang="0">
                <a:pos x="T0" y="T1"/>
              </a:cxn>
              <a:cxn ang="0">
                <a:pos x="T2" y="T3"/>
              </a:cxn>
              <a:cxn ang="0">
                <a:pos x="T4" y="T5"/>
              </a:cxn>
              <a:cxn ang="0">
                <a:pos x="T6" y="T7"/>
              </a:cxn>
              <a:cxn ang="0">
                <a:pos x="T8" y="T9"/>
              </a:cxn>
            </a:cxnLst>
            <a:rect l="0" t="0" r="r" b="b"/>
            <a:pathLst>
              <a:path w="933" h="1275">
                <a:moveTo>
                  <a:pt x="870" y="64"/>
                </a:moveTo>
                <a:cubicBezTo>
                  <a:pt x="933" y="128"/>
                  <a:pt x="922" y="1160"/>
                  <a:pt x="870" y="1213"/>
                </a:cubicBezTo>
                <a:cubicBezTo>
                  <a:pt x="817" y="1266"/>
                  <a:pt x="121" y="1275"/>
                  <a:pt x="61" y="1213"/>
                </a:cubicBezTo>
                <a:cubicBezTo>
                  <a:pt x="0" y="1151"/>
                  <a:pt x="3" y="123"/>
                  <a:pt x="61" y="64"/>
                </a:cubicBezTo>
                <a:cubicBezTo>
                  <a:pt x="118" y="5"/>
                  <a:pt x="806" y="0"/>
                  <a:pt x="870" y="64"/>
                </a:cubicBezTo>
                <a:close/>
              </a:path>
            </a:pathLst>
          </a:custGeom>
          <a:solidFill>
            <a:srgbClr val="FFFFFF"/>
          </a:solidFill>
          <a:effectLst>
            <a:outerShdw blurRad="317500" dist="63500" dir="2700000" algn="tl" rotWithShape="0">
              <a:prstClr val="black">
                <a:alpha val="30000"/>
              </a:prstClr>
            </a:outerShdw>
          </a:effectLst>
        </p:spPr>
        <p:txBody>
          <a:bodyPr vert="horz" wrap="square" lIns="91440" tIns="45720" rIns="91440" bIns="45720" numCol="1" rtlCol="0" anchor="t" anchorCtr="0" compatLnSpc="1">
            <a:prstTxWarp prst="textNoShape">
              <a:avLst/>
            </a:prstTxWarp>
          </a:bodyPr>
          <a:lstStyle/>
          <a:p>
            <a:pPr rtl="0"/>
            <a:endParaRPr lang="nl-NL" noProof="0" dirty="0"/>
          </a:p>
        </p:txBody>
      </p:sp>
      <p:sp>
        <p:nvSpPr>
          <p:cNvPr id="15" name="Tijdelijke aanduiding voor afbeelding 14" descr="Een lege tijdelijke aanduiding om een afbeelding toe te voegen. Klik op de tijdelijke aanduiding en selecteer de afbeelding die u wilt toevoegen"/>
          <p:cNvSpPr>
            <a:spLocks noGrp="1"/>
          </p:cNvSpPr>
          <p:nvPr>
            <p:ph type="pic" sz="quarter" idx="13"/>
          </p:nvPr>
        </p:nvSpPr>
        <p:spPr>
          <a:xfrm>
            <a:off x="991888" y="1113022"/>
            <a:ext cx="4874224" cy="3750319"/>
          </a:xfrm>
          <a:custGeom>
            <a:avLst/>
            <a:gdLst>
              <a:gd name="connsiteX0" fmla="*/ 1744346 w 3503695"/>
              <a:gd name="connsiteY0" fmla="*/ 62 h 4031418"/>
              <a:gd name="connsiteX1" fmla="*/ 3334838 w 3503695"/>
              <a:gd name="connsiteY1" fmla="*/ 150223 h 4031418"/>
              <a:gd name="connsiteX2" fmla="*/ 3334838 w 3503695"/>
              <a:gd name="connsiteY2" fmla="*/ 3890810 h 4031418"/>
              <a:gd name="connsiteX3" fmla="*/ 174362 w 3503695"/>
              <a:gd name="connsiteY3" fmla="*/ 3890810 h 4031418"/>
              <a:gd name="connsiteX4" fmla="*/ 174362 w 3503695"/>
              <a:gd name="connsiteY4" fmla="*/ 150223 h 4031418"/>
              <a:gd name="connsiteX5" fmla="*/ 1744346 w 3503695"/>
              <a:gd name="connsiteY5" fmla="*/ 62 h 40314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503695" h="4031418">
                <a:moveTo>
                  <a:pt x="1744346" y="62"/>
                </a:moveTo>
                <a:cubicBezTo>
                  <a:pt x="2475376" y="-1972"/>
                  <a:pt x="3209826" y="46047"/>
                  <a:pt x="3334838" y="150223"/>
                </a:cubicBezTo>
                <a:cubicBezTo>
                  <a:pt x="3580957" y="358576"/>
                  <a:pt x="3537984" y="3718268"/>
                  <a:pt x="3334838" y="3890810"/>
                </a:cubicBezTo>
                <a:cubicBezTo>
                  <a:pt x="3127786" y="4063352"/>
                  <a:pt x="408761" y="4092652"/>
                  <a:pt x="174362" y="3890810"/>
                </a:cubicBezTo>
                <a:cubicBezTo>
                  <a:pt x="-63943" y="3688968"/>
                  <a:pt x="-52223" y="342299"/>
                  <a:pt x="174362" y="150223"/>
                </a:cubicBezTo>
                <a:cubicBezTo>
                  <a:pt x="285702" y="54185"/>
                  <a:pt x="1013315" y="2097"/>
                  <a:pt x="1744346" y="62"/>
                </a:cubicBezTo>
                <a:close/>
              </a:path>
            </a:pathLst>
          </a:custGeom>
          <a:solidFill>
            <a:schemeClr val="accent2">
              <a:lumMod val="20000"/>
              <a:lumOff val="80000"/>
            </a:schemeClr>
          </a:solidFill>
        </p:spPr>
        <p:txBody>
          <a:bodyPr wrap="square" tIns="365760" rtlCol="0">
            <a:noAutofit/>
          </a:bodyPr>
          <a:lstStyle>
            <a:lvl1pPr marL="0" indent="0" algn="ctr">
              <a:buNone/>
              <a:defRPr/>
            </a:lvl1pPr>
          </a:lstStyle>
          <a:p>
            <a:pPr rtl="0"/>
            <a:r>
              <a:rPr lang="nl-NL" noProof="0"/>
              <a:t>Klik op het pictogram als u een afbeelding wilt toevoegen</a:t>
            </a:r>
            <a:endParaRPr lang="nl-NL" noProof="0" dirty="0"/>
          </a:p>
        </p:txBody>
      </p:sp>
      <p:sp>
        <p:nvSpPr>
          <p:cNvPr id="18" name="Vrije vorm 5"/>
          <p:cNvSpPr>
            <a:spLocks/>
          </p:cNvSpPr>
          <p:nvPr/>
        </p:nvSpPr>
        <p:spPr bwMode="gray">
          <a:xfrm>
            <a:off x="6323873" y="967316"/>
            <a:ext cx="2990942" cy="1934384"/>
          </a:xfrm>
          <a:custGeom>
            <a:avLst/>
            <a:gdLst>
              <a:gd name="T0" fmla="*/ 870 w 933"/>
              <a:gd name="T1" fmla="*/ 64 h 1275"/>
              <a:gd name="T2" fmla="*/ 870 w 933"/>
              <a:gd name="T3" fmla="*/ 1213 h 1275"/>
              <a:gd name="T4" fmla="*/ 61 w 933"/>
              <a:gd name="T5" fmla="*/ 1213 h 1275"/>
              <a:gd name="T6" fmla="*/ 61 w 933"/>
              <a:gd name="T7" fmla="*/ 64 h 1275"/>
              <a:gd name="T8" fmla="*/ 870 w 933"/>
              <a:gd name="T9" fmla="*/ 64 h 1275"/>
            </a:gdLst>
            <a:ahLst/>
            <a:cxnLst>
              <a:cxn ang="0">
                <a:pos x="T0" y="T1"/>
              </a:cxn>
              <a:cxn ang="0">
                <a:pos x="T2" y="T3"/>
              </a:cxn>
              <a:cxn ang="0">
                <a:pos x="T4" y="T5"/>
              </a:cxn>
              <a:cxn ang="0">
                <a:pos x="T6" y="T7"/>
              </a:cxn>
              <a:cxn ang="0">
                <a:pos x="T8" y="T9"/>
              </a:cxn>
            </a:cxnLst>
            <a:rect l="0" t="0" r="r" b="b"/>
            <a:pathLst>
              <a:path w="933" h="1275">
                <a:moveTo>
                  <a:pt x="870" y="64"/>
                </a:moveTo>
                <a:cubicBezTo>
                  <a:pt x="933" y="128"/>
                  <a:pt x="922" y="1160"/>
                  <a:pt x="870" y="1213"/>
                </a:cubicBezTo>
                <a:cubicBezTo>
                  <a:pt x="817" y="1266"/>
                  <a:pt x="121" y="1275"/>
                  <a:pt x="61" y="1213"/>
                </a:cubicBezTo>
                <a:cubicBezTo>
                  <a:pt x="0" y="1151"/>
                  <a:pt x="3" y="123"/>
                  <a:pt x="61" y="64"/>
                </a:cubicBezTo>
                <a:cubicBezTo>
                  <a:pt x="118" y="5"/>
                  <a:pt x="806" y="0"/>
                  <a:pt x="870" y="64"/>
                </a:cubicBezTo>
                <a:close/>
              </a:path>
            </a:pathLst>
          </a:custGeom>
          <a:solidFill>
            <a:srgbClr val="FFFFFF"/>
          </a:solidFill>
          <a:effectLst>
            <a:outerShdw blurRad="317500" dist="63500" dir="2700000" algn="tl" rotWithShape="0">
              <a:prstClr val="black">
                <a:alpha val="30000"/>
              </a:prstClr>
            </a:outerShdw>
          </a:effectLst>
        </p:spPr>
        <p:txBody>
          <a:bodyPr vert="horz" wrap="square" lIns="91440" tIns="45720" rIns="91440" bIns="45720" numCol="1" rtlCol="0" anchor="t" anchorCtr="0" compatLnSpc="1">
            <a:prstTxWarp prst="textNoShape">
              <a:avLst/>
            </a:prstTxWarp>
          </a:bodyPr>
          <a:lstStyle/>
          <a:p>
            <a:pPr rtl="0"/>
            <a:endParaRPr lang="nl-NL" noProof="0" dirty="0"/>
          </a:p>
        </p:txBody>
      </p:sp>
      <p:sp>
        <p:nvSpPr>
          <p:cNvPr id="19" name="Tijdelijke aanduiding voor afbeelding 18" descr="Een lege tijdelijke aanduiding om een afbeelding toe te voegen. Klik op de tijdelijke aanduiding en selecteer de afbeelding die u wilt toevoegen"/>
          <p:cNvSpPr>
            <a:spLocks noGrp="1"/>
          </p:cNvSpPr>
          <p:nvPr>
            <p:ph type="pic" sz="quarter" idx="15"/>
          </p:nvPr>
        </p:nvSpPr>
        <p:spPr>
          <a:xfrm>
            <a:off x="6506025" y="1109743"/>
            <a:ext cx="2626638" cy="1649530"/>
          </a:xfrm>
          <a:custGeom>
            <a:avLst/>
            <a:gdLst>
              <a:gd name="connsiteX0" fmla="*/ 1744346 w 3503695"/>
              <a:gd name="connsiteY0" fmla="*/ 62 h 4031418"/>
              <a:gd name="connsiteX1" fmla="*/ 3334838 w 3503695"/>
              <a:gd name="connsiteY1" fmla="*/ 150223 h 4031418"/>
              <a:gd name="connsiteX2" fmla="*/ 3334838 w 3503695"/>
              <a:gd name="connsiteY2" fmla="*/ 3890810 h 4031418"/>
              <a:gd name="connsiteX3" fmla="*/ 174362 w 3503695"/>
              <a:gd name="connsiteY3" fmla="*/ 3890810 h 4031418"/>
              <a:gd name="connsiteX4" fmla="*/ 174362 w 3503695"/>
              <a:gd name="connsiteY4" fmla="*/ 150223 h 4031418"/>
              <a:gd name="connsiteX5" fmla="*/ 1744346 w 3503695"/>
              <a:gd name="connsiteY5" fmla="*/ 62 h 40314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503695" h="4031418">
                <a:moveTo>
                  <a:pt x="1744346" y="62"/>
                </a:moveTo>
                <a:cubicBezTo>
                  <a:pt x="2475376" y="-1972"/>
                  <a:pt x="3209826" y="46047"/>
                  <a:pt x="3334838" y="150223"/>
                </a:cubicBezTo>
                <a:cubicBezTo>
                  <a:pt x="3580957" y="358576"/>
                  <a:pt x="3537984" y="3718268"/>
                  <a:pt x="3334838" y="3890810"/>
                </a:cubicBezTo>
                <a:cubicBezTo>
                  <a:pt x="3127786" y="4063352"/>
                  <a:pt x="408761" y="4092652"/>
                  <a:pt x="174362" y="3890810"/>
                </a:cubicBezTo>
                <a:cubicBezTo>
                  <a:pt x="-63943" y="3688968"/>
                  <a:pt x="-52223" y="342299"/>
                  <a:pt x="174362" y="150223"/>
                </a:cubicBezTo>
                <a:cubicBezTo>
                  <a:pt x="285702" y="54185"/>
                  <a:pt x="1013315" y="2097"/>
                  <a:pt x="1744346" y="62"/>
                </a:cubicBezTo>
                <a:close/>
              </a:path>
            </a:pathLst>
          </a:custGeom>
          <a:solidFill>
            <a:schemeClr val="accent2">
              <a:lumMod val="20000"/>
              <a:lumOff val="80000"/>
            </a:schemeClr>
          </a:solidFill>
        </p:spPr>
        <p:txBody>
          <a:bodyPr wrap="square" tIns="182880" rtlCol="0">
            <a:noAutofit/>
          </a:bodyPr>
          <a:lstStyle>
            <a:lvl1pPr marL="0" indent="0" algn="ctr">
              <a:buNone/>
              <a:defRPr/>
            </a:lvl1pPr>
          </a:lstStyle>
          <a:p>
            <a:pPr rtl="0"/>
            <a:r>
              <a:rPr lang="nl-NL" noProof="0"/>
              <a:t>Klik op het pictogram als u een afbeelding wilt toevoegen</a:t>
            </a:r>
            <a:endParaRPr lang="nl-NL" noProof="0" dirty="0"/>
          </a:p>
        </p:txBody>
      </p:sp>
      <p:sp>
        <p:nvSpPr>
          <p:cNvPr id="12" name="Vrije vorm 5"/>
          <p:cNvSpPr>
            <a:spLocks/>
          </p:cNvSpPr>
          <p:nvPr/>
        </p:nvSpPr>
        <p:spPr bwMode="gray">
          <a:xfrm>
            <a:off x="6323873" y="3060954"/>
            <a:ext cx="2990942" cy="1934384"/>
          </a:xfrm>
          <a:custGeom>
            <a:avLst/>
            <a:gdLst>
              <a:gd name="T0" fmla="*/ 870 w 933"/>
              <a:gd name="T1" fmla="*/ 64 h 1275"/>
              <a:gd name="T2" fmla="*/ 870 w 933"/>
              <a:gd name="T3" fmla="*/ 1213 h 1275"/>
              <a:gd name="T4" fmla="*/ 61 w 933"/>
              <a:gd name="T5" fmla="*/ 1213 h 1275"/>
              <a:gd name="T6" fmla="*/ 61 w 933"/>
              <a:gd name="T7" fmla="*/ 64 h 1275"/>
              <a:gd name="T8" fmla="*/ 870 w 933"/>
              <a:gd name="T9" fmla="*/ 64 h 1275"/>
            </a:gdLst>
            <a:ahLst/>
            <a:cxnLst>
              <a:cxn ang="0">
                <a:pos x="T0" y="T1"/>
              </a:cxn>
              <a:cxn ang="0">
                <a:pos x="T2" y="T3"/>
              </a:cxn>
              <a:cxn ang="0">
                <a:pos x="T4" y="T5"/>
              </a:cxn>
              <a:cxn ang="0">
                <a:pos x="T6" y="T7"/>
              </a:cxn>
              <a:cxn ang="0">
                <a:pos x="T8" y="T9"/>
              </a:cxn>
            </a:cxnLst>
            <a:rect l="0" t="0" r="r" b="b"/>
            <a:pathLst>
              <a:path w="933" h="1275">
                <a:moveTo>
                  <a:pt x="870" y="64"/>
                </a:moveTo>
                <a:cubicBezTo>
                  <a:pt x="933" y="128"/>
                  <a:pt x="922" y="1160"/>
                  <a:pt x="870" y="1213"/>
                </a:cubicBezTo>
                <a:cubicBezTo>
                  <a:pt x="817" y="1266"/>
                  <a:pt x="121" y="1275"/>
                  <a:pt x="61" y="1213"/>
                </a:cubicBezTo>
                <a:cubicBezTo>
                  <a:pt x="0" y="1151"/>
                  <a:pt x="3" y="123"/>
                  <a:pt x="61" y="64"/>
                </a:cubicBezTo>
                <a:cubicBezTo>
                  <a:pt x="118" y="5"/>
                  <a:pt x="806" y="0"/>
                  <a:pt x="870" y="64"/>
                </a:cubicBezTo>
                <a:close/>
              </a:path>
            </a:pathLst>
          </a:custGeom>
          <a:solidFill>
            <a:srgbClr val="FFFFFF"/>
          </a:solidFill>
          <a:effectLst>
            <a:outerShdw blurRad="317500" dist="63500" dir="2700000" algn="tl" rotWithShape="0">
              <a:prstClr val="black">
                <a:alpha val="30000"/>
              </a:prstClr>
            </a:outerShdw>
          </a:effectLst>
        </p:spPr>
        <p:txBody>
          <a:bodyPr vert="horz" wrap="square" lIns="91440" tIns="45720" rIns="91440" bIns="45720" numCol="1" rtlCol="0" anchor="t" anchorCtr="0" compatLnSpc="1">
            <a:prstTxWarp prst="textNoShape">
              <a:avLst/>
            </a:prstTxWarp>
          </a:bodyPr>
          <a:lstStyle/>
          <a:p>
            <a:pPr rtl="0"/>
            <a:endParaRPr lang="nl-NL" noProof="0" dirty="0"/>
          </a:p>
        </p:txBody>
      </p:sp>
      <p:sp>
        <p:nvSpPr>
          <p:cNvPr id="13" name="Tijdelijke aanduiding voor afbeelding 12" descr="Een lege tijdelijke aanduiding om een afbeelding toe te voegen. Klik op de tijdelijke aanduiding en selecteer de afbeelding die u wilt toevoegen"/>
          <p:cNvSpPr>
            <a:spLocks noGrp="1"/>
          </p:cNvSpPr>
          <p:nvPr>
            <p:ph type="pic" sz="quarter" idx="16"/>
          </p:nvPr>
        </p:nvSpPr>
        <p:spPr>
          <a:xfrm>
            <a:off x="6506025" y="3203381"/>
            <a:ext cx="2626638" cy="1649530"/>
          </a:xfrm>
          <a:custGeom>
            <a:avLst/>
            <a:gdLst>
              <a:gd name="connsiteX0" fmla="*/ 1744346 w 3503695"/>
              <a:gd name="connsiteY0" fmla="*/ 62 h 4031418"/>
              <a:gd name="connsiteX1" fmla="*/ 3334838 w 3503695"/>
              <a:gd name="connsiteY1" fmla="*/ 150223 h 4031418"/>
              <a:gd name="connsiteX2" fmla="*/ 3334838 w 3503695"/>
              <a:gd name="connsiteY2" fmla="*/ 3890810 h 4031418"/>
              <a:gd name="connsiteX3" fmla="*/ 174362 w 3503695"/>
              <a:gd name="connsiteY3" fmla="*/ 3890810 h 4031418"/>
              <a:gd name="connsiteX4" fmla="*/ 174362 w 3503695"/>
              <a:gd name="connsiteY4" fmla="*/ 150223 h 4031418"/>
              <a:gd name="connsiteX5" fmla="*/ 1744346 w 3503695"/>
              <a:gd name="connsiteY5" fmla="*/ 62 h 40314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503695" h="4031418">
                <a:moveTo>
                  <a:pt x="1744346" y="62"/>
                </a:moveTo>
                <a:cubicBezTo>
                  <a:pt x="2475376" y="-1972"/>
                  <a:pt x="3209826" y="46047"/>
                  <a:pt x="3334838" y="150223"/>
                </a:cubicBezTo>
                <a:cubicBezTo>
                  <a:pt x="3580957" y="358576"/>
                  <a:pt x="3537984" y="3718268"/>
                  <a:pt x="3334838" y="3890810"/>
                </a:cubicBezTo>
                <a:cubicBezTo>
                  <a:pt x="3127786" y="4063352"/>
                  <a:pt x="408761" y="4092652"/>
                  <a:pt x="174362" y="3890810"/>
                </a:cubicBezTo>
                <a:cubicBezTo>
                  <a:pt x="-63943" y="3688968"/>
                  <a:pt x="-52223" y="342299"/>
                  <a:pt x="174362" y="150223"/>
                </a:cubicBezTo>
                <a:cubicBezTo>
                  <a:pt x="285702" y="54185"/>
                  <a:pt x="1013315" y="2097"/>
                  <a:pt x="1744346" y="62"/>
                </a:cubicBezTo>
                <a:close/>
              </a:path>
            </a:pathLst>
          </a:custGeom>
          <a:solidFill>
            <a:schemeClr val="accent2">
              <a:lumMod val="20000"/>
              <a:lumOff val="80000"/>
            </a:schemeClr>
          </a:solidFill>
        </p:spPr>
        <p:txBody>
          <a:bodyPr wrap="square" tIns="182880" rtlCol="0">
            <a:noAutofit/>
          </a:bodyPr>
          <a:lstStyle>
            <a:lvl1pPr marL="0" indent="0" algn="ctr">
              <a:buNone/>
              <a:defRPr/>
            </a:lvl1pPr>
          </a:lstStyle>
          <a:p>
            <a:pPr rtl="0"/>
            <a:r>
              <a:rPr lang="nl-NL" noProof="0"/>
              <a:t>Klik op het pictogram als u een afbeelding wilt toevoegen</a:t>
            </a:r>
            <a:endParaRPr lang="nl-NL" noProof="0" dirty="0"/>
          </a:p>
        </p:txBody>
      </p:sp>
      <p:sp>
        <p:nvSpPr>
          <p:cNvPr id="17" name="Tijdelijke aanduiding voor tekst 16"/>
          <p:cNvSpPr>
            <a:spLocks noGrp="1"/>
          </p:cNvSpPr>
          <p:nvPr>
            <p:ph type="body" sz="quarter" idx="14"/>
          </p:nvPr>
        </p:nvSpPr>
        <p:spPr>
          <a:xfrm>
            <a:off x="1028581" y="5919255"/>
            <a:ext cx="8104082" cy="497420"/>
          </a:xfrm>
        </p:spPr>
        <p:txBody>
          <a:bodyPr rtlCol="0">
            <a:normAutofit/>
          </a:bodyPr>
          <a:lstStyle>
            <a:lvl1pPr marL="0" indent="0">
              <a:spcBef>
                <a:spcPts val="0"/>
              </a:spcBef>
              <a:buNone/>
              <a:defRPr sz="1600"/>
            </a:lvl1pPr>
            <a:lvl2pPr marL="0" indent="0">
              <a:spcBef>
                <a:spcPts val="1200"/>
              </a:spcBef>
              <a:buNone/>
              <a:defRPr sz="1800"/>
            </a:lvl2pPr>
            <a:lvl3pPr marL="0" indent="0">
              <a:spcBef>
                <a:spcPts val="1200"/>
              </a:spcBef>
              <a:buNone/>
              <a:defRPr sz="1800"/>
            </a:lvl3pPr>
            <a:lvl4pPr marL="0" indent="0">
              <a:spcBef>
                <a:spcPts val="1200"/>
              </a:spcBef>
              <a:buNone/>
              <a:defRPr sz="1800"/>
            </a:lvl4pPr>
            <a:lvl5pPr marL="0" indent="0">
              <a:spcBef>
                <a:spcPts val="1200"/>
              </a:spcBef>
              <a:buNone/>
              <a:defRPr sz="1800"/>
            </a:lvl5pPr>
          </a:lstStyle>
          <a:p>
            <a:pPr lvl="0" rtl="0"/>
            <a:r>
              <a:rPr lang="nl-NL" noProof="0"/>
              <a:t>Klikken om de tekststijl van het model te bewerken</a:t>
            </a:r>
          </a:p>
        </p:txBody>
      </p:sp>
    </p:spTree>
    <p:extLst>
      <p:ext uri="{BB962C8B-B14F-4D97-AF65-F5344CB8AC3E}">
        <p14:creationId xmlns:p14="http://schemas.microsoft.com/office/powerpoint/2010/main" val="10177923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Vijf afbeeldingen">
    <p:spTree>
      <p:nvGrpSpPr>
        <p:cNvPr id="1" name=""/>
        <p:cNvGrpSpPr/>
        <p:nvPr/>
      </p:nvGrpSpPr>
      <p:grpSpPr>
        <a:xfrm>
          <a:off x="0" y="0"/>
          <a:ext cx="0" cy="0"/>
          <a:chOff x="0" y="0"/>
          <a:chExt cx="0" cy="0"/>
        </a:xfrm>
      </p:grpSpPr>
      <p:pic>
        <p:nvPicPr>
          <p:cNvPr id="7" name="Afbeelding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963" y="283"/>
            <a:ext cx="12188952" cy="6859715"/>
          </a:xfrm>
          <a:prstGeom prst="rect">
            <a:avLst/>
          </a:prstGeom>
        </p:spPr>
      </p:pic>
      <p:sp>
        <p:nvSpPr>
          <p:cNvPr id="2" name="Titel 1"/>
          <p:cNvSpPr>
            <a:spLocks noGrp="1"/>
          </p:cNvSpPr>
          <p:nvPr>
            <p:ph type="title"/>
          </p:nvPr>
        </p:nvSpPr>
        <p:spPr>
          <a:xfrm>
            <a:off x="9677400" y="365126"/>
            <a:ext cx="2133600" cy="1539874"/>
          </a:xfrm>
        </p:spPr>
        <p:txBody>
          <a:bodyPr vert="horz" lIns="91440" tIns="45720" rIns="91440" bIns="45720" rtlCol="0" anchor="b">
            <a:normAutofit/>
          </a:bodyPr>
          <a:lstStyle>
            <a:lvl1pPr>
              <a:defRPr lang="en-US" sz="2400">
                <a:solidFill>
                  <a:schemeClr val="accent1"/>
                </a:solidFill>
              </a:defRPr>
            </a:lvl1pPr>
          </a:lstStyle>
          <a:p>
            <a:pPr lvl="0" rtl="0"/>
            <a:r>
              <a:rPr lang="nl-NL" noProof="0"/>
              <a:t>Klik om stijl te bewerken</a:t>
            </a:r>
            <a:endParaRPr lang="nl-NL" noProof="0" dirty="0"/>
          </a:p>
        </p:txBody>
      </p:sp>
      <p:sp>
        <p:nvSpPr>
          <p:cNvPr id="8" name="Vrije vorm 5"/>
          <p:cNvSpPr>
            <a:spLocks/>
          </p:cNvSpPr>
          <p:nvPr/>
        </p:nvSpPr>
        <p:spPr bwMode="gray">
          <a:xfrm>
            <a:off x="4182533" y="265044"/>
            <a:ext cx="5232399" cy="3020023"/>
          </a:xfrm>
          <a:custGeom>
            <a:avLst/>
            <a:gdLst>
              <a:gd name="T0" fmla="*/ 870 w 933"/>
              <a:gd name="T1" fmla="*/ 64 h 1275"/>
              <a:gd name="T2" fmla="*/ 870 w 933"/>
              <a:gd name="T3" fmla="*/ 1213 h 1275"/>
              <a:gd name="T4" fmla="*/ 61 w 933"/>
              <a:gd name="T5" fmla="*/ 1213 h 1275"/>
              <a:gd name="T6" fmla="*/ 61 w 933"/>
              <a:gd name="T7" fmla="*/ 64 h 1275"/>
              <a:gd name="T8" fmla="*/ 870 w 933"/>
              <a:gd name="T9" fmla="*/ 64 h 1275"/>
            </a:gdLst>
            <a:ahLst/>
            <a:cxnLst>
              <a:cxn ang="0">
                <a:pos x="T0" y="T1"/>
              </a:cxn>
              <a:cxn ang="0">
                <a:pos x="T2" y="T3"/>
              </a:cxn>
              <a:cxn ang="0">
                <a:pos x="T4" y="T5"/>
              </a:cxn>
              <a:cxn ang="0">
                <a:pos x="T6" y="T7"/>
              </a:cxn>
              <a:cxn ang="0">
                <a:pos x="T8" y="T9"/>
              </a:cxn>
            </a:cxnLst>
            <a:rect l="0" t="0" r="r" b="b"/>
            <a:pathLst>
              <a:path w="933" h="1275">
                <a:moveTo>
                  <a:pt x="870" y="64"/>
                </a:moveTo>
                <a:cubicBezTo>
                  <a:pt x="933" y="128"/>
                  <a:pt x="922" y="1160"/>
                  <a:pt x="870" y="1213"/>
                </a:cubicBezTo>
                <a:cubicBezTo>
                  <a:pt x="817" y="1266"/>
                  <a:pt x="121" y="1275"/>
                  <a:pt x="61" y="1213"/>
                </a:cubicBezTo>
                <a:cubicBezTo>
                  <a:pt x="0" y="1151"/>
                  <a:pt x="3" y="123"/>
                  <a:pt x="61" y="64"/>
                </a:cubicBezTo>
                <a:cubicBezTo>
                  <a:pt x="118" y="5"/>
                  <a:pt x="806" y="0"/>
                  <a:pt x="870" y="64"/>
                </a:cubicBezTo>
                <a:close/>
              </a:path>
            </a:pathLst>
          </a:custGeom>
          <a:solidFill>
            <a:srgbClr val="FFFFFF"/>
          </a:solidFill>
          <a:effectLst>
            <a:outerShdw blurRad="317500" dist="63500" dir="2700000" algn="tl" rotWithShape="0">
              <a:prstClr val="black">
                <a:alpha val="30000"/>
              </a:prstClr>
            </a:outerShdw>
          </a:effectLst>
        </p:spPr>
        <p:txBody>
          <a:bodyPr vert="horz" wrap="square" lIns="91440" tIns="45720" rIns="91440" bIns="45720" numCol="1" rtlCol="0" anchor="t" anchorCtr="0" compatLnSpc="1">
            <a:prstTxWarp prst="textNoShape">
              <a:avLst/>
            </a:prstTxWarp>
          </a:bodyPr>
          <a:lstStyle/>
          <a:p>
            <a:pPr rtl="0"/>
            <a:endParaRPr lang="nl-NL" noProof="0" dirty="0"/>
          </a:p>
        </p:txBody>
      </p:sp>
      <p:sp>
        <p:nvSpPr>
          <p:cNvPr id="9" name="Tijdelijke aanduiding voor afbeelding 8" descr="Een lege tijdelijke aanduiding om een afbeelding toe te voegen. Klik op de tijdelijke aanduiding en selecteer de afbeelding die u wilt toevoegen"/>
          <p:cNvSpPr>
            <a:spLocks noGrp="1"/>
          </p:cNvSpPr>
          <p:nvPr>
            <p:ph type="pic" sz="quarter" idx="13"/>
          </p:nvPr>
        </p:nvSpPr>
        <p:spPr>
          <a:xfrm>
            <a:off x="4424435" y="436315"/>
            <a:ext cx="4748594" cy="2677481"/>
          </a:xfrm>
          <a:custGeom>
            <a:avLst/>
            <a:gdLst>
              <a:gd name="connsiteX0" fmla="*/ 1744346 w 3503695"/>
              <a:gd name="connsiteY0" fmla="*/ 62 h 4031418"/>
              <a:gd name="connsiteX1" fmla="*/ 3334838 w 3503695"/>
              <a:gd name="connsiteY1" fmla="*/ 150223 h 4031418"/>
              <a:gd name="connsiteX2" fmla="*/ 3334838 w 3503695"/>
              <a:gd name="connsiteY2" fmla="*/ 3890810 h 4031418"/>
              <a:gd name="connsiteX3" fmla="*/ 174362 w 3503695"/>
              <a:gd name="connsiteY3" fmla="*/ 3890810 h 4031418"/>
              <a:gd name="connsiteX4" fmla="*/ 174362 w 3503695"/>
              <a:gd name="connsiteY4" fmla="*/ 150223 h 4031418"/>
              <a:gd name="connsiteX5" fmla="*/ 1744346 w 3503695"/>
              <a:gd name="connsiteY5" fmla="*/ 62 h 40314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503695" h="4031418">
                <a:moveTo>
                  <a:pt x="1744346" y="62"/>
                </a:moveTo>
                <a:cubicBezTo>
                  <a:pt x="2475376" y="-1972"/>
                  <a:pt x="3209826" y="46047"/>
                  <a:pt x="3334838" y="150223"/>
                </a:cubicBezTo>
                <a:cubicBezTo>
                  <a:pt x="3580957" y="358576"/>
                  <a:pt x="3537984" y="3718268"/>
                  <a:pt x="3334838" y="3890810"/>
                </a:cubicBezTo>
                <a:cubicBezTo>
                  <a:pt x="3127786" y="4063352"/>
                  <a:pt x="408761" y="4092652"/>
                  <a:pt x="174362" y="3890810"/>
                </a:cubicBezTo>
                <a:cubicBezTo>
                  <a:pt x="-63943" y="3688968"/>
                  <a:pt x="-52223" y="342299"/>
                  <a:pt x="174362" y="150223"/>
                </a:cubicBezTo>
                <a:cubicBezTo>
                  <a:pt x="285702" y="54185"/>
                  <a:pt x="1013315" y="2097"/>
                  <a:pt x="1744346" y="62"/>
                </a:cubicBezTo>
                <a:close/>
              </a:path>
            </a:pathLst>
          </a:custGeom>
          <a:solidFill>
            <a:schemeClr val="accent2">
              <a:lumMod val="20000"/>
              <a:lumOff val="80000"/>
            </a:schemeClr>
          </a:solidFill>
        </p:spPr>
        <p:txBody>
          <a:bodyPr wrap="square" tIns="365760" rtlCol="0">
            <a:noAutofit/>
          </a:bodyPr>
          <a:lstStyle>
            <a:lvl1pPr marL="0" indent="0" algn="ctr">
              <a:buNone/>
              <a:defRPr/>
            </a:lvl1pPr>
          </a:lstStyle>
          <a:p>
            <a:pPr rtl="0"/>
            <a:r>
              <a:rPr lang="nl-NL" noProof="0"/>
              <a:t>Klik op het pictogram als u een afbeelding wilt toevoegen</a:t>
            </a:r>
            <a:endParaRPr lang="nl-NL" noProof="0" dirty="0"/>
          </a:p>
        </p:txBody>
      </p:sp>
      <p:sp>
        <p:nvSpPr>
          <p:cNvPr id="10" name="Vrije vorm 5"/>
          <p:cNvSpPr>
            <a:spLocks/>
          </p:cNvSpPr>
          <p:nvPr/>
        </p:nvSpPr>
        <p:spPr bwMode="gray">
          <a:xfrm>
            <a:off x="816188" y="384723"/>
            <a:ext cx="3146212" cy="1894677"/>
          </a:xfrm>
          <a:custGeom>
            <a:avLst/>
            <a:gdLst>
              <a:gd name="T0" fmla="*/ 870 w 933"/>
              <a:gd name="T1" fmla="*/ 64 h 1275"/>
              <a:gd name="T2" fmla="*/ 870 w 933"/>
              <a:gd name="T3" fmla="*/ 1213 h 1275"/>
              <a:gd name="T4" fmla="*/ 61 w 933"/>
              <a:gd name="T5" fmla="*/ 1213 h 1275"/>
              <a:gd name="T6" fmla="*/ 61 w 933"/>
              <a:gd name="T7" fmla="*/ 64 h 1275"/>
              <a:gd name="T8" fmla="*/ 870 w 933"/>
              <a:gd name="T9" fmla="*/ 64 h 1275"/>
            </a:gdLst>
            <a:ahLst/>
            <a:cxnLst>
              <a:cxn ang="0">
                <a:pos x="T0" y="T1"/>
              </a:cxn>
              <a:cxn ang="0">
                <a:pos x="T2" y="T3"/>
              </a:cxn>
              <a:cxn ang="0">
                <a:pos x="T4" y="T5"/>
              </a:cxn>
              <a:cxn ang="0">
                <a:pos x="T6" y="T7"/>
              </a:cxn>
              <a:cxn ang="0">
                <a:pos x="T8" y="T9"/>
              </a:cxn>
            </a:cxnLst>
            <a:rect l="0" t="0" r="r" b="b"/>
            <a:pathLst>
              <a:path w="933" h="1275">
                <a:moveTo>
                  <a:pt x="870" y="64"/>
                </a:moveTo>
                <a:cubicBezTo>
                  <a:pt x="933" y="128"/>
                  <a:pt x="922" y="1160"/>
                  <a:pt x="870" y="1213"/>
                </a:cubicBezTo>
                <a:cubicBezTo>
                  <a:pt x="817" y="1266"/>
                  <a:pt x="121" y="1275"/>
                  <a:pt x="61" y="1213"/>
                </a:cubicBezTo>
                <a:cubicBezTo>
                  <a:pt x="0" y="1151"/>
                  <a:pt x="3" y="123"/>
                  <a:pt x="61" y="64"/>
                </a:cubicBezTo>
                <a:cubicBezTo>
                  <a:pt x="118" y="5"/>
                  <a:pt x="806" y="0"/>
                  <a:pt x="870" y="64"/>
                </a:cubicBezTo>
                <a:close/>
              </a:path>
            </a:pathLst>
          </a:custGeom>
          <a:solidFill>
            <a:srgbClr val="FFFFFF"/>
          </a:solidFill>
          <a:effectLst>
            <a:outerShdw blurRad="317500" dist="63500" dir="2700000" algn="tl" rotWithShape="0">
              <a:prstClr val="black">
                <a:alpha val="30000"/>
              </a:prstClr>
            </a:outerShdw>
          </a:effectLst>
        </p:spPr>
        <p:txBody>
          <a:bodyPr vert="horz" wrap="square" lIns="91440" tIns="45720" rIns="91440" bIns="45720" numCol="1" rtlCol="0" anchor="t" anchorCtr="0" compatLnSpc="1">
            <a:prstTxWarp prst="textNoShape">
              <a:avLst/>
            </a:prstTxWarp>
          </a:bodyPr>
          <a:lstStyle/>
          <a:p>
            <a:pPr rtl="0"/>
            <a:endParaRPr lang="nl-NL" noProof="0" dirty="0"/>
          </a:p>
        </p:txBody>
      </p:sp>
      <p:sp>
        <p:nvSpPr>
          <p:cNvPr id="11" name="Tijdelijke aanduiding voor afbeelding 10" descr="Een lege tijdelijke aanduiding om een afbeelding toe te voegen. Klik op de tijdelijke aanduiding en selecteer de afbeelding die u wilt toevoegen"/>
          <p:cNvSpPr>
            <a:spLocks noGrp="1"/>
          </p:cNvSpPr>
          <p:nvPr>
            <p:ph type="pic" sz="quarter" idx="15"/>
          </p:nvPr>
        </p:nvSpPr>
        <p:spPr>
          <a:xfrm>
            <a:off x="1013022" y="538232"/>
            <a:ext cx="2752545" cy="1587658"/>
          </a:xfrm>
          <a:custGeom>
            <a:avLst/>
            <a:gdLst>
              <a:gd name="connsiteX0" fmla="*/ 1744346 w 3503695"/>
              <a:gd name="connsiteY0" fmla="*/ 62 h 4031418"/>
              <a:gd name="connsiteX1" fmla="*/ 3334838 w 3503695"/>
              <a:gd name="connsiteY1" fmla="*/ 150223 h 4031418"/>
              <a:gd name="connsiteX2" fmla="*/ 3334838 w 3503695"/>
              <a:gd name="connsiteY2" fmla="*/ 3890810 h 4031418"/>
              <a:gd name="connsiteX3" fmla="*/ 174362 w 3503695"/>
              <a:gd name="connsiteY3" fmla="*/ 3890810 h 4031418"/>
              <a:gd name="connsiteX4" fmla="*/ 174362 w 3503695"/>
              <a:gd name="connsiteY4" fmla="*/ 150223 h 4031418"/>
              <a:gd name="connsiteX5" fmla="*/ 1744346 w 3503695"/>
              <a:gd name="connsiteY5" fmla="*/ 62 h 40314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503695" h="4031418">
                <a:moveTo>
                  <a:pt x="1744346" y="62"/>
                </a:moveTo>
                <a:cubicBezTo>
                  <a:pt x="2475376" y="-1972"/>
                  <a:pt x="3209826" y="46047"/>
                  <a:pt x="3334838" y="150223"/>
                </a:cubicBezTo>
                <a:cubicBezTo>
                  <a:pt x="3580957" y="358576"/>
                  <a:pt x="3537984" y="3718268"/>
                  <a:pt x="3334838" y="3890810"/>
                </a:cubicBezTo>
                <a:cubicBezTo>
                  <a:pt x="3127786" y="4063352"/>
                  <a:pt x="408761" y="4092652"/>
                  <a:pt x="174362" y="3890810"/>
                </a:cubicBezTo>
                <a:cubicBezTo>
                  <a:pt x="-63943" y="3688968"/>
                  <a:pt x="-52223" y="342299"/>
                  <a:pt x="174362" y="150223"/>
                </a:cubicBezTo>
                <a:cubicBezTo>
                  <a:pt x="285702" y="54185"/>
                  <a:pt x="1013315" y="2097"/>
                  <a:pt x="1744346" y="62"/>
                </a:cubicBezTo>
                <a:close/>
              </a:path>
            </a:pathLst>
          </a:custGeom>
          <a:solidFill>
            <a:schemeClr val="accent2">
              <a:lumMod val="20000"/>
              <a:lumOff val="80000"/>
            </a:schemeClr>
          </a:solidFill>
        </p:spPr>
        <p:txBody>
          <a:bodyPr wrap="square" tIns="182880" rtlCol="0">
            <a:noAutofit/>
          </a:bodyPr>
          <a:lstStyle>
            <a:lvl1pPr marL="0" indent="0" algn="ctr">
              <a:buNone/>
              <a:defRPr/>
            </a:lvl1pPr>
          </a:lstStyle>
          <a:p>
            <a:pPr rtl="0"/>
            <a:r>
              <a:rPr lang="nl-NL" noProof="0"/>
              <a:t>Klik op het pictogram als u een afbeelding wilt toevoegen</a:t>
            </a:r>
            <a:endParaRPr lang="nl-NL" noProof="0" dirty="0"/>
          </a:p>
        </p:txBody>
      </p:sp>
      <p:sp>
        <p:nvSpPr>
          <p:cNvPr id="12" name="Vrije vorm 5"/>
          <p:cNvSpPr>
            <a:spLocks/>
          </p:cNvSpPr>
          <p:nvPr/>
        </p:nvSpPr>
        <p:spPr bwMode="gray">
          <a:xfrm>
            <a:off x="816188" y="2478361"/>
            <a:ext cx="3146212" cy="1894677"/>
          </a:xfrm>
          <a:custGeom>
            <a:avLst/>
            <a:gdLst>
              <a:gd name="T0" fmla="*/ 870 w 933"/>
              <a:gd name="T1" fmla="*/ 64 h 1275"/>
              <a:gd name="T2" fmla="*/ 870 w 933"/>
              <a:gd name="T3" fmla="*/ 1213 h 1275"/>
              <a:gd name="T4" fmla="*/ 61 w 933"/>
              <a:gd name="T5" fmla="*/ 1213 h 1275"/>
              <a:gd name="T6" fmla="*/ 61 w 933"/>
              <a:gd name="T7" fmla="*/ 64 h 1275"/>
              <a:gd name="T8" fmla="*/ 870 w 933"/>
              <a:gd name="T9" fmla="*/ 64 h 1275"/>
            </a:gdLst>
            <a:ahLst/>
            <a:cxnLst>
              <a:cxn ang="0">
                <a:pos x="T0" y="T1"/>
              </a:cxn>
              <a:cxn ang="0">
                <a:pos x="T2" y="T3"/>
              </a:cxn>
              <a:cxn ang="0">
                <a:pos x="T4" y="T5"/>
              </a:cxn>
              <a:cxn ang="0">
                <a:pos x="T6" y="T7"/>
              </a:cxn>
              <a:cxn ang="0">
                <a:pos x="T8" y="T9"/>
              </a:cxn>
            </a:cxnLst>
            <a:rect l="0" t="0" r="r" b="b"/>
            <a:pathLst>
              <a:path w="933" h="1275">
                <a:moveTo>
                  <a:pt x="870" y="64"/>
                </a:moveTo>
                <a:cubicBezTo>
                  <a:pt x="933" y="128"/>
                  <a:pt x="922" y="1160"/>
                  <a:pt x="870" y="1213"/>
                </a:cubicBezTo>
                <a:cubicBezTo>
                  <a:pt x="817" y="1266"/>
                  <a:pt x="121" y="1275"/>
                  <a:pt x="61" y="1213"/>
                </a:cubicBezTo>
                <a:cubicBezTo>
                  <a:pt x="0" y="1151"/>
                  <a:pt x="3" y="123"/>
                  <a:pt x="61" y="64"/>
                </a:cubicBezTo>
                <a:cubicBezTo>
                  <a:pt x="118" y="5"/>
                  <a:pt x="806" y="0"/>
                  <a:pt x="870" y="64"/>
                </a:cubicBezTo>
                <a:close/>
              </a:path>
            </a:pathLst>
          </a:custGeom>
          <a:solidFill>
            <a:srgbClr val="FFFFFF"/>
          </a:solidFill>
          <a:effectLst>
            <a:outerShdw blurRad="317500" dist="63500" dir="2700000" algn="tl" rotWithShape="0">
              <a:prstClr val="black">
                <a:alpha val="30000"/>
              </a:prstClr>
            </a:outerShdw>
          </a:effectLst>
        </p:spPr>
        <p:txBody>
          <a:bodyPr vert="horz" wrap="square" lIns="91440" tIns="45720" rIns="91440" bIns="45720" numCol="1" rtlCol="0" anchor="t" anchorCtr="0" compatLnSpc="1">
            <a:prstTxWarp prst="textNoShape">
              <a:avLst/>
            </a:prstTxWarp>
          </a:bodyPr>
          <a:lstStyle/>
          <a:p>
            <a:pPr rtl="0"/>
            <a:endParaRPr lang="nl-NL" noProof="0" dirty="0"/>
          </a:p>
        </p:txBody>
      </p:sp>
      <p:sp>
        <p:nvSpPr>
          <p:cNvPr id="13" name="Tijdelijke aanduiding voor afbeelding 12" descr="Een lege tijdelijke aanduiding om een afbeelding toe te voegen. Klik op de tijdelijke aanduiding en selecteer de afbeelding die u wilt toevoegen"/>
          <p:cNvSpPr>
            <a:spLocks noGrp="1"/>
          </p:cNvSpPr>
          <p:nvPr>
            <p:ph type="pic" sz="quarter" idx="16"/>
          </p:nvPr>
        </p:nvSpPr>
        <p:spPr>
          <a:xfrm>
            <a:off x="1013022" y="2631870"/>
            <a:ext cx="2752545" cy="1587658"/>
          </a:xfrm>
          <a:custGeom>
            <a:avLst/>
            <a:gdLst>
              <a:gd name="connsiteX0" fmla="*/ 1744346 w 3503695"/>
              <a:gd name="connsiteY0" fmla="*/ 62 h 4031418"/>
              <a:gd name="connsiteX1" fmla="*/ 3334838 w 3503695"/>
              <a:gd name="connsiteY1" fmla="*/ 150223 h 4031418"/>
              <a:gd name="connsiteX2" fmla="*/ 3334838 w 3503695"/>
              <a:gd name="connsiteY2" fmla="*/ 3890810 h 4031418"/>
              <a:gd name="connsiteX3" fmla="*/ 174362 w 3503695"/>
              <a:gd name="connsiteY3" fmla="*/ 3890810 h 4031418"/>
              <a:gd name="connsiteX4" fmla="*/ 174362 w 3503695"/>
              <a:gd name="connsiteY4" fmla="*/ 150223 h 4031418"/>
              <a:gd name="connsiteX5" fmla="*/ 1744346 w 3503695"/>
              <a:gd name="connsiteY5" fmla="*/ 62 h 40314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503695" h="4031418">
                <a:moveTo>
                  <a:pt x="1744346" y="62"/>
                </a:moveTo>
                <a:cubicBezTo>
                  <a:pt x="2475376" y="-1972"/>
                  <a:pt x="3209826" y="46047"/>
                  <a:pt x="3334838" y="150223"/>
                </a:cubicBezTo>
                <a:cubicBezTo>
                  <a:pt x="3580957" y="358576"/>
                  <a:pt x="3537984" y="3718268"/>
                  <a:pt x="3334838" y="3890810"/>
                </a:cubicBezTo>
                <a:cubicBezTo>
                  <a:pt x="3127786" y="4063352"/>
                  <a:pt x="408761" y="4092652"/>
                  <a:pt x="174362" y="3890810"/>
                </a:cubicBezTo>
                <a:cubicBezTo>
                  <a:pt x="-63943" y="3688968"/>
                  <a:pt x="-52223" y="342299"/>
                  <a:pt x="174362" y="150223"/>
                </a:cubicBezTo>
                <a:cubicBezTo>
                  <a:pt x="285702" y="54185"/>
                  <a:pt x="1013315" y="2097"/>
                  <a:pt x="1744346" y="62"/>
                </a:cubicBezTo>
                <a:close/>
              </a:path>
            </a:pathLst>
          </a:custGeom>
          <a:solidFill>
            <a:schemeClr val="accent2">
              <a:lumMod val="20000"/>
              <a:lumOff val="80000"/>
            </a:schemeClr>
          </a:solidFill>
        </p:spPr>
        <p:txBody>
          <a:bodyPr wrap="square" tIns="182880" rtlCol="0">
            <a:noAutofit/>
          </a:bodyPr>
          <a:lstStyle>
            <a:lvl1pPr marL="0" indent="0" algn="ctr">
              <a:buNone/>
              <a:defRPr/>
            </a:lvl1pPr>
          </a:lstStyle>
          <a:p>
            <a:pPr rtl="0"/>
            <a:r>
              <a:rPr lang="nl-NL" noProof="0"/>
              <a:t>Klik op het pictogram als u een afbeelding wilt toevoegen</a:t>
            </a:r>
            <a:endParaRPr lang="nl-NL" noProof="0" dirty="0"/>
          </a:p>
        </p:txBody>
      </p:sp>
      <p:sp>
        <p:nvSpPr>
          <p:cNvPr id="14" name="Vrije vorm 5"/>
          <p:cNvSpPr>
            <a:spLocks/>
          </p:cNvSpPr>
          <p:nvPr/>
        </p:nvSpPr>
        <p:spPr bwMode="gray">
          <a:xfrm>
            <a:off x="816188" y="4571999"/>
            <a:ext cx="3146212" cy="1894677"/>
          </a:xfrm>
          <a:custGeom>
            <a:avLst/>
            <a:gdLst>
              <a:gd name="T0" fmla="*/ 870 w 933"/>
              <a:gd name="T1" fmla="*/ 64 h 1275"/>
              <a:gd name="T2" fmla="*/ 870 w 933"/>
              <a:gd name="T3" fmla="*/ 1213 h 1275"/>
              <a:gd name="T4" fmla="*/ 61 w 933"/>
              <a:gd name="T5" fmla="*/ 1213 h 1275"/>
              <a:gd name="T6" fmla="*/ 61 w 933"/>
              <a:gd name="T7" fmla="*/ 64 h 1275"/>
              <a:gd name="T8" fmla="*/ 870 w 933"/>
              <a:gd name="T9" fmla="*/ 64 h 1275"/>
            </a:gdLst>
            <a:ahLst/>
            <a:cxnLst>
              <a:cxn ang="0">
                <a:pos x="T0" y="T1"/>
              </a:cxn>
              <a:cxn ang="0">
                <a:pos x="T2" y="T3"/>
              </a:cxn>
              <a:cxn ang="0">
                <a:pos x="T4" y="T5"/>
              </a:cxn>
              <a:cxn ang="0">
                <a:pos x="T6" y="T7"/>
              </a:cxn>
              <a:cxn ang="0">
                <a:pos x="T8" y="T9"/>
              </a:cxn>
            </a:cxnLst>
            <a:rect l="0" t="0" r="r" b="b"/>
            <a:pathLst>
              <a:path w="933" h="1275">
                <a:moveTo>
                  <a:pt x="870" y="64"/>
                </a:moveTo>
                <a:cubicBezTo>
                  <a:pt x="933" y="128"/>
                  <a:pt x="922" y="1160"/>
                  <a:pt x="870" y="1213"/>
                </a:cubicBezTo>
                <a:cubicBezTo>
                  <a:pt x="817" y="1266"/>
                  <a:pt x="121" y="1275"/>
                  <a:pt x="61" y="1213"/>
                </a:cubicBezTo>
                <a:cubicBezTo>
                  <a:pt x="0" y="1151"/>
                  <a:pt x="3" y="123"/>
                  <a:pt x="61" y="64"/>
                </a:cubicBezTo>
                <a:cubicBezTo>
                  <a:pt x="118" y="5"/>
                  <a:pt x="806" y="0"/>
                  <a:pt x="870" y="64"/>
                </a:cubicBezTo>
                <a:close/>
              </a:path>
            </a:pathLst>
          </a:custGeom>
          <a:solidFill>
            <a:srgbClr val="FFFFFF"/>
          </a:solidFill>
          <a:effectLst>
            <a:outerShdw blurRad="317500" dist="63500" dir="2700000" algn="tl" rotWithShape="0">
              <a:prstClr val="black">
                <a:alpha val="30000"/>
              </a:prstClr>
            </a:outerShdw>
          </a:effectLst>
        </p:spPr>
        <p:txBody>
          <a:bodyPr vert="horz" wrap="square" lIns="91440" tIns="45720" rIns="91440" bIns="45720" numCol="1" rtlCol="0" anchor="t" anchorCtr="0" compatLnSpc="1">
            <a:prstTxWarp prst="textNoShape">
              <a:avLst/>
            </a:prstTxWarp>
          </a:bodyPr>
          <a:lstStyle/>
          <a:p>
            <a:pPr rtl="0"/>
            <a:endParaRPr lang="nl-NL" noProof="0" dirty="0"/>
          </a:p>
        </p:txBody>
      </p:sp>
      <p:sp>
        <p:nvSpPr>
          <p:cNvPr id="15" name="Tijdelijke aanduiding voor afbeelding 14" descr="Een lege tijdelijke aanduiding om een afbeelding toe te voegen. Klik op de tijdelijke aanduiding en selecteer de afbeelding die u wilt toevoegen"/>
          <p:cNvSpPr>
            <a:spLocks noGrp="1"/>
          </p:cNvSpPr>
          <p:nvPr>
            <p:ph type="pic" sz="quarter" idx="17"/>
          </p:nvPr>
        </p:nvSpPr>
        <p:spPr>
          <a:xfrm>
            <a:off x="1013022" y="4725508"/>
            <a:ext cx="2752545" cy="1587658"/>
          </a:xfrm>
          <a:custGeom>
            <a:avLst/>
            <a:gdLst>
              <a:gd name="connsiteX0" fmla="*/ 1744346 w 3503695"/>
              <a:gd name="connsiteY0" fmla="*/ 62 h 4031418"/>
              <a:gd name="connsiteX1" fmla="*/ 3334838 w 3503695"/>
              <a:gd name="connsiteY1" fmla="*/ 150223 h 4031418"/>
              <a:gd name="connsiteX2" fmla="*/ 3334838 w 3503695"/>
              <a:gd name="connsiteY2" fmla="*/ 3890810 h 4031418"/>
              <a:gd name="connsiteX3" fmla="*/ 174362 w 3503695"/>
              <a:gd name="connsiteY3" fmla="*/ 3890810 h 4031418"/>
              <a:gd name="connsiteX4" fmla="*/ 174362 w 3503695"/>
              <a:gd name="connsiteY4" fmla="*/ 150223 h 4031418"/>
              <a:gd name="connsiteX5" fmla="*/ 1744346 w 3503695"/>
              <a:gd name="connsiteY5" fmla="*/ 62 h 40314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503695" h="4031418">
                <a:moveTo>
                  <a:pt x="1744346" y="62"/>
                </a:moveTo>
                <a:cubicBezTo>
                  <a:pt x="2475376" y="-1972"/>
                  <a:pt x="3209826" y="46047"/>
                  <a:pt x="3334838" y="150223"/>
                </a:cubicBezTo>
                <a:cubicBezTo>
                  <a:pt x="3580957" y="358576"/>
                  <a:pt x="3537984" y="3718268"/>
                  <a:pt x="3334838" y="3890810"/>
                </a:cubicBezTo>
                <a:cubicBezTo>
                  <a:pt x="3127786" y="4063352"/>
                  <a:pt x="408761" y="4092652"/>
                  <a:pt x="174362" y="3890810"/>
                </a:cubicBezTo>
                <a:cubicBezTo>
                  <a:pt x="-63943" y="3688968"/>
                  <a:pt x="-52223" y="342299"/>
                  <a:pt x="174362" y="150223"/>
                </a:cubicBezTo>
                <a:cubicBezTo>
                  <a:pt x="285702" y="54185"/>
                  <a:pt x="1013315" y="2097"/>
                  <a:pt x="1744346" y="62"/>
                </a:cubicBezTo>
                <a:close/>
              </a:path>
            </a:pathLst>
          </a:custGeom>
          <a:solidFill>
            <a:schemeClr val="accent2">
              <a:lumMod val="20000"/>
              <a:lumOff val="80000"/>
            </a:schemeClr>
          </a:solidFill>
        </p:spPr>
        <p:txBody>
          <a:bodyPr wrap="square" tIns="182880" rtlCol="0">
            <a:noAutofit/>
          </a:bodyPr>
          <a:lstStyle>
            <a:lvl1pPr marL="0" indent="0" algn="ctr">
              <a:buNone/>
              <a:defRPr/>
            </a:lvl1pPr>
          </a:lstStyle>
          <a:p>
            <a:pPr rtl="0"/>
            <a:r>
              <a:rPr lang="nl-NL" noProof="0"/>
              <a:t>Klik op het pictogram als u een afbeelding wilt toevoegen</a:t>
            </a:r>
            <a:endParaRPr lang="nl-NL" noProof="0" dirty="0"/>
          </a:p>
        </p:txBody>
      </p:sp>
      <p:sp>
        <p:nvSpPr>
          <p:cNvPr id="20" name="Vrije vorm 5"/>
          <p:cNvSpPr>
            <a:spLocks/>
          </p:cNvSpPr>
          <p:nvPr/>
        </p:nvSpPr>
        <p:spPr bwMode="gray">
          <a:xfrm>
            <a:off x="4182533" y="3448511"/>
            <a:ext cx="5232399" cy="3020023"/>
          </a:xfrm>
          <a:custGeom>
            <a:avLst/>
            <a:gdLst>
              <a:gd name="T0" fmla="*/ 870 w 933"/>
              <a:gd name="T1" fmla="*/ 64 h 1275"/>
              <a:gd name="T2" fmla="*/ 870 w 933"/>
              <a:gd name="T3" fmla="*/ 1213 h 1275"/>
              <a:gd name="T4" fmla="*/ 61 w 933"/>
              <a:gd name="T5" fmla="*/ 1213 h 1275"/>
              <a:gd name="T6" fmla="*/ 61 w 933"/>
              <a:gd name="T7" fmla="*/ 64 h 1275"/>
              <a:gd name="T8" fmla="*/ 870 w 933"/>
              <a:gd name="T9" fmla="*/ 64 h 1275"/>
            </a:gdLst>
            <a:ahLst/>
            <a:cxnLst>
              <a:cxn ang="0">
                <a:pos x="T0" y="T1"/>
              </a:cxn>
              <a:cxn ang="0">
                <a:pos x="T2" y="T3"/>
              </a:cxn>
              <a:cxn ang="0">
                <a:pos x="T4" y="T5"/>
              </a:cxn>
              <a:cxn ang="0">
                <a:pos x="T6" y="T7"/>
              </a:cxn>
              <a:cxn ang="0">
                <a:pos x="T8" y="T9"/>
              </a:cxn>
            </a:cxnLst>
            <a:rect l="0" t="0" r="r" b="b"/>
            <a:pathLst>
              <a:path w="933" h="1275">
                <a:moveTo>
                  <a:pt x="870" y="64"/>
                </a:moveTo>
                <a:cubicBezTo>
                  <a:pt x="933" y="128"/>
                  <a:pt x="922" y="1160"/>
                  <a:pt x="870" y="1213"/>
                </a:cubicBezTo>
                <a:cubicBezTo>
                  <a:pt x="817" y="1266"/>
                  <a:pt x="121" y="1275"/>
                  <a:pt x="61" y="1213"/>
                </a:cubicBezTo>
                <a:cubicBezTo>
                  <a:pt x="0" y="1151"/>
                  <a:pt x="3" y="123"/>
                  <a:pt x="61" y="64"/>
                </a:cubicBezTo>
                <a:cubicBezTo>
                  <a:pt x="118" y="5"/>
                  <a:pt x="806" y="0"/>
                  <a:pt x="870" y="64"/>
                </a:cubicBezTo>
                <a:close/>
              </a:path>
            </a:pathLst>
          </a:custGeom>
          <a:solidFill>
            <a:srgbClr val="FFFFFF"/>
          </a:solidFill>
          <a:effectLst>
            <a:outerShdw blurRad="317500" dist="63500" dir="2700000" algn="tl" rotWithShape="0">
              <a:prstClr val="black">
                <a:alpha val="30000"/>
              </a:prstClr>
            </a:outerShdw>
          </a:effectLst>
        </p:spPr>
        <p:txBody>
          <a:bodyPr vert="horz" wrap="square" lIns="91440" tIns="45720" rIns="91440" bIns="45720" numCol="1" rtlCol="0" anchor="t" anchorCtr="0" compatLnSpc="1">
            <a:prstTxWarp prst="textNoShape">
              <a:avLst/>
            </a:prstTxWarp>
          </a:bodyPr>
          <a:lstStyle/>
          <a:p>
            <a:pPr rtl="0"/>
            <a:endParaRPr lang="nl-NL" noProof="0" dirty="0"/>
          </a:p>
        </p:txBody>
      </p:sp>
      <p:sp>
        <p:nvSpPr>
          <p:cNvPr id="21" name="Tijdelijke aanduiding voor afbeelding 20" descr="Een lege tijdelijke aanduiding om een afbeelding toe te voegen. Klik op de tijdelijke aanduiding en selecteer de afbeelding die u wilt toevoegen"/>
          <p:cNvSpPr>
            <a:spLocks noGrp="1"/>
          </p:cNvSpPr>
          <p:nvPr>
            <p:ph type="pic" sz="quarter" idx="18"/>
          </p:nvPr>
        </p:nvSpPr>
        <p:spPr>
          <a:xfrm>
            <a:off x="4424435" y="3619782"/>
            <a:ext cx="4748594" cy="2677481"/>
          </a:xfrm>
          <a:custGeom>
            <a:avLst/>
            <a:gdLst>
              <a:gd name="connsiteX0" fmla="*/ 1744346 w 3503695"/>
              <a:gd name="connsiteY0" fmla="*/ 62 h 4031418"/>
              <a:gd name="connsiteX1" fmla="*/ 3334838 w 3503695"/>
              <a:gd name="connsiteY1" fmla="*/ 150223 h 4031418"/>
              <a:gd name="connsiteX2" fmla="*/ 3334838 w 3503695"/>
              <a:gd name="connsiteY2" fmla="*/ 3890810 h 4031418"/>
              <a:gd name="connsiteX3" fmla="*/ 174362 w 3503695"/>
              <a:gd name="connsiteY3" fmla="*/ 3890810 h 4031418"/>
              <a:gd name="connsiteX4" fmla="*/ 174362 w 3503695"/>
              <a:gd name="connsiteY4" fmla="*/ 150223 h 4031418"/>
              <a:gd name="connsiteX5" fmla="*/ 1744346 w 3503695"/>
              <a:gd name="connsiteY5" fmla="*/ 62 h 40314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503695" h="4031418">
                <a:moveTo>
                  <a:pt x="1744346" y="62"/>
                </a:moveTo>
                <a:cubicBezTo>
                  <a:pt x="2475376" y="-1972"/>
                  <a:pt x="3209826" y="46047"/>
                  <a:pt x="3334838" y="150223"/>
                </a:cubicBezTo>
                <a:cubicBezTo>
                  <a:pt x="3580957" y="358576"/>
                  <a:pt x="3537984" y="3718268"/>
                  <a:pt x="3334838" y="3890810"/>
                </a:cubicBezTo>
                <a:cubicBezTo>
                  <a:pt x="3127786" y="4063352"/>
                  <a:pt x="408761" y="4092652"/>
                  <a:pt x="174362" y="3890810"/>
                </a:cubicBezTo>
                <a:cubicBezTo>
                  <a:pt x="-63943" y="3688968"/>
                  <a:pt x="-52223" y="342299"/>
                  <a:pt x="174362" y="150223"/>
                </a:cubicBezTo>
                <a:cubicBezTo>
                  <a:pt x="285702" y="54185"/>
                  <a:pt x="1013315" y="2097"/>
                  <a:pt x="1744346" y="62"/>
                </a:cubicBezTo>
                <a:close/>
              </a:path>
            </a:pathLst>
          </a:custGeom>
          <a:solidFill>
            <a:schemeClr val="accent2">
              <a:lumMod val="20000"/>
              <a:lumOff val="80000"/>
            </a:schemeClr>
          </a:solidFill>
        </p:spPr>
        <p:txBody>
          <a:bodyPr wrap="square" tIns="365760" rtlCol="0">
            <a:noAutofit/>
          </a:bodyPr>
          <a:lstStyle>
            <a:lvl1pPr marL="0" indent="0" algn="ctr">
              <a:buNone/>
              <a:defRPr/>
            </a:lvl1pPr>
          </a:lstStyle>
          <a:p>
            <a:pPr rtl="0"/>
            <a:r>
              <a:rPr lang="nl-NL" noProof="0"/>
              <a:t>Klik op het pictogram als u een afbeelding wilt toevoegen</a:t>
            </a:r>
            <a:endParaRPr lang="nl-NL" noProof="0" dirty="0"/>
          </a:p>
        </p:txBody>
      </p:sp>
    </p:spTree>
    <p:extLst>
      <p:ext uri="{BB962C8B-B14F-4D97-AF65-F5344CB8AC3E}">
        <p14:creationId xmlns:p14="http://schemas.microsoft.com/office/powerpoint/2010/main" val="8646726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rtlCol="0"/>
          <a:lstStyle/>
          <a:p>
            <a:pPr rtl="0"/>
            <a:r>
              <a:rPr lang="nl-NL" noProof="0"/>
              <a:t>Klik om stijl te bewerken</a:t>
            </a:r>
            <a:endParaRPr lang="nl-NL" noProof="0" dirty="0"/>
          </a:p>
        </p:txBody>
      </p:sp>
      <p:sp>
        <p:nvSpPr>
          <p:cNvPr id="3" name="Tijdelijke aanduiding voor verticale tekst 2"/>
          <p:cNvSpPr>
            <a:spLocks noGrp="1"/>
          </p:cNvSpPr>
          <p:nvPr>
            <p:ph type="body" orient="vert" idx="1"/>
          </p:nvPr>
        </p:nvSpPr>
        <p:spPr/>
        <p:txBody>
          <a:bodyPr vert="eaVert" rtlCol="0"/>
          <a:lstStyle/>
          <a:p>
            <a:pPr lvl="0" rtl="0"/>
            <a:r>
              <a:rPr lang="nl-NL" noProof="0"/>
              <a:t>Klikken om de tekststijl van het model te bewerken</a:t>
            </a:r>
          </a:p>
          <a:p>
            <a:pPr lvl="1" rtl="0"/>
            <a:r>
              <a:rPr lang="nl-NL" noProof="0"/>
              <a:t>Tweede niveau</a:t>
            </a:r>
          </a:p>
          <a:p>
            <a:pPr lvl="2" rtl="0"/>
            <a:r>
              <a:rPr lang="nl-NL" noProof="0"/>
              <a:t>Derde niveau</a:t>
            </a:r>
          </a:p>
          <a:p>
            <a:pPr lvl="3" rtl="0"/>
            <a:r>
              <a:rPr lang="nl-NL" noProof="0"/>
              <a:t>Vierde niveau</a:t>
            </a:r>
          </a:p>
          <a:p>
            <a:pPr lvl="4" rtl="0"/>
            <a:r>
              <a:rPr lang="nl-NL" noProof="0"/>
              <a:t>Vijfde niveau</a:t>
            </a:r>
            <a:endParaRPr lang="nl-NL" noProof="0" dirty="0"/>
          </a:p>
        </p:txBody>
      </p:sp>
      <p:sp>
        <p:nvSpPr>
          <p:cNvPr id="5" name="Tijdelijke aanduiding voor voettekst 4"/>
          <p:cNvSpPr>
            <a:spLocks noGrp="1"/>
          </p:cNvSpPr>
          <p:nvPr>
            <p:ph type="ftr" sz="quarter" idx="11"/>
          </p:nvPr>
        </p:nvSpPr>
        <p:spPr/>
        <p:txBody>
          <a:bodyPr rtlCol="0"/>
          <a:lstStyle/>
          <a:p>
            <a:pPr rtl="0"/>
            <a:r>
              <a:rPr lang="nl-NL" noProof="0" dirty="0"/>
              <a:t>Een voettekst toevoegen</a:t>
            </a:r>
          </a:p>
        </p:txBody>
      </p:sp>
      <p:sp>
        <p:nvSpPr>
          <p:cNvPr id="4" name="Tijdelijke aanduiding voor datum 3"/>
          <p:cNvSpPr>
            <a:spLocks noGrp="1"/>
          </p:cNvSpPr>
          <p:nvPr>
            <p:ph type="dt" sz="half" idx="10"/>
          </p:nvPr>
        </p:nvSpPr>
        <p:spPr/>
        <p:txBody>
          <a:bodyPr rtlCol="0"/>
          <a:lstStyle/>
          <a:p>
            <a:pPr rtl="0"/>
            <a:fld id="{692FC5D0-A9B6-4A9A-B84B-4C35602B92DC}" type="datetime1">
              <a:rPr lang="nl-NL" noProof="0" smtClean="0"/>
              <a:t>8-10-2019</a:t>
            </a:fld>
            <a:endParaRPr lang="nl-NL" noProof="0" dirty="0"/>
          </a:p>
        </p:txBody>
      </p:sp>
      <p:sp>
        <p:nvSpPr>
          <p:cNvPr id="6" name="Tijdelijke aanduiding voor dianummer 5"/>
          <p:cNvSpPr>
            <a:spLocks noGrp="1"/>
          </p:cNvSpPr>
          <p:nvPr>
            <p:ph type="sldNum" sz="quarter" idx="12"/>
          </p:nvPr>
        </p:nvSpPr>
        <p:spPr/>
        <p:txBody>
          <a:bodyPr rtlCol="0"/>
          <a:lstStyle/>
          <a:p>
            <a:pPr rtl="0"/>
            <a:fld id="{289D71E3-7D81-4C24-B9D8-6B108755C64C}" type="slidenum">
              <a:rPr lang="nl-NL" noProof="0" smtClean="0"/>
              <a:t>‹nr.›</a:t>
            </a:fld>
            <a:endParaRPr lang="nl-NL" noProof="0" dirty="0"/>
          </a:p>
        </p:txBody>
      </p:sp>
    </p:spTree>
    <p:extLst>
      <p:ext uri="{BB962C8B-B14F-4D97-AF65-F5344CB8AC3E}">
        <p14:creationId xmlns:p14="http://schemas.microsoft.com/office/powerpoint/2010/main" val="14432610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8839200" y="365125"/>
            <a:ext cx="1828799" cy="4940300"/>
          </a:xfrm>
        </p:spPr>
        <p:txBody>
          <a:bodyPr vert="eaVert" rtlCol="0"/>
          <a:lstStyle/>
          <a:p>
            <a:pPr rtl="0"/>
            <a:r>
              <a:rPr lang="nl-NL" noProof="0"/>
              <a:t>Klik om stijl te bewerken</a:t>
            </a:r>
            <a:endParaRPr lang="nl-NL" noProof="0" dirty="0"/>
          </a:p>
        </p:txBody>
      </p:sp>
      <p:sp>
        <p:nvSpPr>
          <p:cNvPr id="3" name="Tijdelijke aanduiding voor verticale tekst 2"/>
          <p:cNvSpPr>
            <a:spLocks noGrp="1"/>
          </p:cNvSpPr>
          <p:nvPr>
            <p:ph type="body" orient="vert" idx="1"/>
          </p:nvPr>
        </p:nvSpPr>
        <p:spPr>
          <a:xfrm>
            <a:off x="1524000" y="365125"/>
            <a:ext cx="6858000" cy="4940300"/>
          </a:xfrm>
        </p:spPr>
        <p:txBody>
          <a:bodyPr vert="eaVert" rtlCol="0"/>
          <a:lstStyle/>
          <a:p>
            <a:pPr lvl="0" rtl="0"/>
            <a:r>
              <a:rPr lang="nl-NL" noProof="0"/>
              <a:t>Klikken om de tekststijl van het model te bewerken</a:t>
            </a:r>
          </a:p>
          <a:p>
            <a:pPr lvl="1" rtl="0"/>
            <a:r>
              <a:rPr lang="nl-NL" noProof="0"/>
              <a:t>Tweede niveau</a:t>
            </a:r>
          </a:p>
          <a:p>
            <a:pPr lvl="2" rtl="0"/>
            <a:r>
              <a:rPr lang="nl-NL" noProof="0"/>
              <a:t>Derde niveau</a:t>
            </a:r>
          </a:p>
          <a:p>
            <a:pPr lvl="3" rtl="0"/>
            <a:r>
              <a:rPr lang="nl-NL" noProof="0"/>
              <a:t>Vierde niveau</a:t>
            </a:r>
          </a:p>
          <a:p>
            <a:pPr lvl="4" rtl="0"/>
            <a:r>
              <a:rPr lang="nl-NL" noProof="0"/>
              <a:t>Vijfde niveau</a:t>
            </a:r>
            <a:endParaRPr lang="nl-NL" noProof="0" dirty="0"/>
          </a:p>
        </p:txBody>
      </p:sp>
      <p:sp>
        <p:nvSpPr>
          <p:cNvPr id="5" name="Tijdelijke aanduiding voor voettekst 4"/>
          <p:cNvSpPr>
            <a:spLocks noGrp="1"/>
          </p:cNvSpPr>
          <p:nvPr>
            <p:ph type="ftr" sz="quarter" idx="11"/>
          </p:nvPr>
        </p:nvSpPr>
        <p:spPr/>
        <p:txBody>
          <a:bodyPr rtlCol="0"/>
          <a:lstStyle/>
          <a:p>
            <a:pPr rtl="0"/>
            <a:r>
              <a:rPr lang="nl-NL" noProof="0" dirty="0"/>
              <a:t>Een voettekst toevoegen</a:t>
            </a:r>
          </a:p>
        </p:txBody>
      </p:sp>
      <p:sp>
        <p:nvSpPr>
          <p:cNvPr id="4" name="Tijdelijke aanduiding voor datum 3"/>
          <p:cNvSpPr>
            <a:spLocks noGrp="1"/>
          </p:cNvSpPr>
          <p:nvPr>
            <p:ph type="dt" sz="half" idx="10"/>
          </p:nvPr>
        </p:nvSpPr>
        <p:spPr/>
        <p:txBody>
          <a:bodyPr rtlCol="0"/>
          <a:lstStyle/>
          <a:p>
            <a:pPr rtl="0"/>
            <a:fld id="{E4060A10-9BDB-4A39-8F8E-B3B916D051BD}" type="datetime1">
              <a:rPr lang="nl-NL" noProof="0" smtClean="0"/>
              <a:t>8-10-2019</a:t>
            </a:fld>
            <a:endParaRPr lang="nl-NL" noProof="0" dirty="0"/>
          </a:p>
        </p:txBody>
      </p:sp>
      <p:sp>
        <p:nvSpPr>
          <p:cNvPr id="6" name="Tijdelijke aanduiding voor dianummer 5"/>
          <p:cNvSpPr>
            <a:spLocks noGrp="1"/>
          </p:cNvSpPr>
          <p:nvPr>
            <p:ph type="sldNum" sz="quarter" idx="12"/>
          </p:nvPr>
        </p:nvSpPr>
        <p:spPr/>
        <p:txBody>
          <a:bodyPr rtlCol="0"/>
          <a:lstStyle/>
          <a:p>
            <a:pPr rtl="0"/>
            <a:fld id="{289D71E3-7D81-4C24-B9D8-6B108755C64C}" type="slidenum">
              <a:rPr lang="nl-NL" noProof="0" smtClean="0"/>
              <a:t>‹nr.›</a:t>
            </a:fld>
            <a:endParaRPr lang="nl-NL" noProof="0" dirty="0"/>
          </a:p>
        </p:txBody>
      </p:sp>
    </p:spTree>
    <p:extLst>
      <p:ext uri="{BB962C8B-B14F-4D97-AF65-F5344CB8AC3E}">
        <p14:creationId xmlns:p14="http://schemas.microsoft.com/office/powerpoint/2010/main" val="392624472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inhoud">
    <p:spTree>
      <p:nvGrpSpPr>
        <p:cNvPr id="1" name=""/>
        <p:cNvGrpSpPr/>
        <p:nvPr/>
      </p:nvGrpSpPr>
      <p:grpSpPr>
        <a:xfrm>
          <a:off x="0" y="0"/>
          <a:ext cx="0" cy="0"/>
          <a:chOff x="0" y="0"/>
          <a:chExt cx="0" cy="0"/>
        </a:xfrm>
      </p:grpSpPr>
      <p:sp>
        <p:nvSpPr>
          <p:cNvPr id="2" name="Titel 1"/>
          <p:cNvSpPr>
            <a:spLocks noGrp="1"/>
          </p:cNvSpPr>
          <p:nvPr>
            <p:ph type="title"/>
          </p:nvPr>
        </p:nvSpPr>
        <p:spPr/>
        <p:txBody>
          <a:bodyPr rtlCol="0"/>
          <a:lstStyle/>
          <a:p>
            <a:pPr rtl="0"/>
            <a:r>
              <a:rPr lang="nl-NL" noProof="0"/>
              <a:t>Klik om stijl te bewerken</a:t>
            </a:r>
            <a:endParaRPr lang="nl-NL" noProof="0" dirty="0"/>
          </a:p>
        </p:txBody>
      </p:sp>
      <p:sp>
        <p:nvSpPr>
          <p:cNvPr id="3" name="Tijdelijke aanduiding voor inhoud 2"/>
          <p:cNvSpPr>
            <a:spLocks noGrp="1"/>
          </p:cNvSpPr>
          <p:nvPr>
            <p:ph idx="1"/>
          </p:nvPr>
        </p:nvSpPr>
        <p:spPr/>
        <p:txBody>
          <a:bodyPr rtlCol="0"/>
          <a:lstStyle/>
          <a:p>
            <a:pPr lvl="0" rtl="0"/>
            <a:r>
              <a:rPr lang="nl-NL" noProof="0"/>
              <a:t>Klikken om de tekststijl van het model te bewerken</a:t>
            </a:r>
          </a:p>
          <a:p>
            <a:pPr lvl="1" rtl="0"/>
            <a:r>
              <a:rPr lang="nl-NL" noProof="0"/>
              <a:t>Tweede niveau</a:t>
            </a:r>
          </a:p>
          <a:p>
            <a:pPr lvl="2" rtl="0"/>
            <a:r>
              <a:rPr lang="nl-NL" noProof="0"/>
              <a:t>Derde niveau</a:t>
            </a:r>
          </a:p>
          <a:p>
            <a:pPr lvl="3" rtl="0"/>
            <a:r>
              <a:rPr lang="nl-NL" noProof="0"/>
              <a:t>Vierde niveau</a:t>
            </a:r>
          </a:p>
          <a:p>
            <a:pPr lvl="4" rtl="0"/>
            <a:r>
              <a:rPr lang="nl-NL" noProof="0"/>
              <a:t>Vijfde niveau</a:t>
            </a:r>
            <a:endParaRPr lang="nl-NL" noProof="0" dirty="0"/>
          </a:p>
        </p:txBody>
      </p:sp>
      <p:sp>
        <p:nvSpPr>
          <p:cNvPr id="5" name="Tijdelijke aanduiding voor voettekst 4"/>
          <p:cNvSpPr>
            <a:spLocks noGrp="1"/>
          </p:cNvSpPr>
          <p:nvPr>
            <p:ph type="ftr" sz="quarter" idx="11"/>
          </p:nvPr>
        </p:nvSpPr>
        <p:spPr/>
        <p:txBody>
          <a:bodyPr rtlCol="0"/>
          <a:lstStyle/>
          <a:p>
            <a:pPr rtl="0"/>
            <a:r>
              <a:rPr lang="nl-NL" noProof="0" dirty="0"/>
              <a:t>Een voettekst toevoegen</a:t>
            </a:r>
          </a:p>
        </p:txBody>
      </p:sp>
      <p:sp>
        <p:nvSpPr>
          <p:cNvPr id="4" name="Tijdelijke aanduiding voor datum 3"/>
          <p:cNvSpPr>
            <a:spLocks noGrp="1"/>
          </p:cNvSpPr>
          <p:nvPr>
            <p:ph type="dt" sz="half" idx="10"/>
          </p:nvPr>
        </p:nvSpPr>
        <p:spPr/>
        <p:txBody>
          <a:bodyPr rtlCol="0"/>
          <a:lstStyle/>
          <a:p>
            <a:pPr rtl="0"/>
            <a:fld id="{97D8B4BC-A3B7-45E8-B1A9-F67A59EFAC59}" type="datetime1">
              <a:rPr lang="nl-NL" noProof="0" smtClean="0"/>
              <a:t>8-10-2019</a:t>
            </a:fld>
            <a:endParaRPr lang="nl-NL" noProof="0" dirty="0"/>
          </a:p>
        </p:txBody>
      </p:sp>
      <p:sp>
        <p:nvSpPr>
          <p:cNvPr id="6" name="Tijdelijke aanduiding voor dianummer 5"/>
          <p:cNvSpPr>
            <a:spLocks noGrp="1"/>
          </p:cNvSpPr>
          <p:nvPr>
            <p:ph type="sldNum" sz="quarter" idx="12"/>
          </p:nvPr>
        </p:nvSpPr>
        <p:spPr/>
        <p:txBody>
          <a:bodyPr rtlCol="0"/>
          <a:lstStyle/>
          <a:p>
            <a:pPr rtl="0"/>
            <a:fld id="{289D71E3-7D81-4C24-B9D8-6B108755C64C}" type="slidenum">
              <a:rPr lang="nl-NL" noProof="0" smtClean="0"/>
              <a:t>‹nr.›</a:t>
            </a:fld>
            <a:endParaRPr lang="nl-NL" noProof="0" dirty="0"/>
          </a:p>
        </p:txBody>
      </p:sp>
    </p:spTree>
    <p:extLst>
      <p:ext uri="{BB962C8B-B14F-4D97-AF65-F5344CB8AC3E}">
        <p14:creationId xmlns:p14="http://schemas.microsoft.com/office/powerpoint/2010/main" val="10357397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ekop">
    <p:spTree>
      <p:nvGrpSpPr>
        <p:cNvPr id="1" name=""/>
        <p:cNvGrpSpPr/>
        <p:nvPr/>
      </p:nvGrpSpPr>
      <p:grpSpPr>
        <a:xfrm>
          <a:off x="0" y="0"/>
          <a:ext cx="0" cy="0"/>
          <a:chOff x="0" y="0"/>
          <a:chExt cx="0" cy="0"/>
        </a:xfrm>
      </p:grpSpPr>
      <p:pic>
        <p:nvPicPr>
          <p:cNvPr id="7" name="Afbeelding 6"/>
          <p:cNvPicPr>
            <a:picLocks noChangeAspect="1"/>
          </p:cNvPicPr>
          <p:nvPr/>
        </p:nvPicPr>
        <p:blipFill rotWithShape="1">
          <a:blip r:embed="rId2" cstate="print">
            <a:extLst>
              <a:ext uri="{28A0092B-C50C-407E-A947-70E740481C1C}">
                <a14:useLocalDpi xmlns:a14="http://schemas.microsoft.com/office/drawing/2010/main" val="0"/>
              </a:ext>
            </a:extLst>
          </a:blip>
          <a:srcRect l="434" t="422"/>
          <a:stretch/>
        </p:blipFill>
        <p:spPr>
          <a:xfrm>
            <a:off x="0" y="0"/>
            <a:ext cx="12188952" cy="6857176"/>
          </a:xfrm>
          <a:prstGeom prst="rect">
            <a:avLst/>
          </a:prstGeom>
        </p:spPr>
      </p:pic>
      <p:sp>
        <p:nvSpPr>
          <p:cNvPr id="2" name="Titel 1"/>
          <p:cNvSpPr>
            <a:spLocks noGrp="1"/>
          </p:cNvSpPr>
          <p:nvPr>
            <p:ph type="title"/>
          </p:nvPr>
        </p:nvSpPr>
        <p:spPr>
          <a:xfrm>
            <a:off x="3352800" y="533400"/>
            <a:ext cx="7315200" cy="1828800"/>
          </a:xfrm>
        </p:spPr>
        <p:txBody>
          <a:bodyPr rtlCol="0" anchor="b">
            <a:normAutofit/>
          </a:bodyPr>
          <a:lstStyle>
            <a:lvl1pPr>
              <a:defRPr sz="4400"/>
            </a:lvl1pPr>
          </a:lstStyle>
          <a:p>
            <a:pPr rtl="0"/>
            <a:r>
              <a:rPr lang="nl-NL" noProof="0"/>
              <a:t>Klik om stijl te bewerken</a:t>
            </a:r>
            <a:endParaRPr lang="nl-NL" noProof="0" dirty="0"/>
          </a:p>
        </p:txBody>
      </p:sp>
      <p:sp>
        <p:nvSpPr>
          <p:cNvPr id="3" name="Tijdelijke aanduiding voor tekst 2"/>
          <p:cNvSpPr>
            <a:spLocks noGrp="1"/>
          </p:cNvSpPr>
          <p:nvPr>
            <p:ph type="body" idx="1"/>
          </p:nvPr>
        </p:nvSpPr>
        <p:spPr>
          <a:xfrm>
            <a:off x="3352800" y="2438400"/>
            <a:ext cx="5486400" cy="914400"/>
          </a:xfrm>
        </p:spPr>
        <p:txBody>
          <a:bodyPr rtlCol="0">
            <a:normAutofit/>
          </a:bodyPr>
          <a:lstStyle>
            <a:lvl1pPr marL="0" indent="0">
              <a:spcBef>
                <a:spcPts val="1200"/>
              </a:spcBef>
              <a:buNone/>
              <a:defRPr sz="2400">
                <a:solidFill>
                  <a:schemeClr val="tx1"/>
                </a:solidFill>
                <a:latin typeface="+mj-lt"/>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rtl="0"/>
            <a:r>
              <a:rPr lang="nl-NL" noProof="0"/>
              <a:t>Klikken om de tekststijl van het model te bewerken</a:t>
            </a:r>
          </a:p>
        </p:txBody>
      </p:sp>
    </p:spTree>
    <p:extLst>
      <p:ext uri="{BB962C8B-B14F-4D97-AF65-F5344CB8AC3E}">
        <p14:creationId xmlns:p14="http://schemas.microsoft.com/office/powerpoint/2010/main" val="227950871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rtlCol="0"/>
          <a:lstStyle/>
          <a:p>
            <a:pPr rtl="0"/>
            <a:r>
              <a:rPr lang="nl-NL" noProof="0"/>
              <a:t>Klik om stijl te bewerken</a:t>
            </a:r>
            <a:endParaRPr lang="nl-NL" noProof="0" dirty="0"/>
          </a:p>
        </p:txBody>
      </p:sp>
      <p:sp>
        <p:nvSpPr>
          <p:cNvPr id="3" name="Tijdelijke aanduiding voor inhoud 2"/>
          <p:cNvSpPr>
            <a:spLocks noGrp="1"/>
          </p:cNvSpPr>
          <p:nvPr>
            <p:ph sz="half" idx="1"/>
          </p:nvPr>
        </p:nvSpPr>
        <p:spPr>
          <a:xfrm>
            <a:off x="1524000" y="1825625"/>
            <a:ext cx="4389120" cy="3474720"/>
          </a:xfrm>
        </p:spPr>
        <p:txBody>
          <a:bodyPr rtlCol="0"/>
          <a:lstStyle/>
          <a:p>
            <a:pPr lvl="0" rtl="0"/>
            <a:r>
              <a:rPr lang="nl-NL" noProof="0"/>
              <a:t>Klikken om de tekststijl van het model te bewerken</a:t>
            </a:r>
          </a:p>
          <a:p>
            <a:pPr lvl="1" rtl="0"/>
            <a:r>
              <a:rPr lang="nl-NL" noProof="0"/>
              <a:t>Tweede niveau</a:t>
            </a:r>
          </a:p>
          <a:p>
            <a:pPr lvl="2" rtl="0"/>
            <a:r>
              <a:rPr lang="nl-NL" noProof="0"/>
              <a:t>Derde niveau</a:t>
            </a:r>
          </a:p>
          <a:p>
            <a:pPr lvl="3" rtl="0"/>
            <a:r>
              <a:rPr lang="nl-NL" noProof="0"/>
              <a:t>Vierde niveau</a:t>
            </a:r>
          </a:p>
          <a:p>
            <a:pPr lvl="4" rtl="0"/>
            <a:r>
              <a:rPr lang="nl-NL" noProof="0"/>
              <a:t>Vijfde niveau</a:t>
            </a:r>
            <a:endParaRPr lang="nl-NL" noProof="0" dirty="0"/>
          </a:p>
        </p:txBody>
      </p:sp>
      <p:sp>
        <p:nvSpPr>
          <p:cNvPr id="4" name="Tijdelijke aanduiding voor inhoud 3"/>
          <p:cNvSpPr>
            <a:spLocks noGrp="1"/>
          </p:cNvSpPr>
          <p:nvPr>
            <p:ph sz="half" idx="2"/>
          </p:nvPr>
        </p:nvSpPr>
        <p:spPr>
          <a:xfrm>
            <a:off x="6278880" y="1825625"/>
            <a:ext cx="4389120" cy="3474720"/>
          </a:xfrm>
        </p:spPr>
        <p:txBody>
          <a:bodyPr rtlCol="0"/>
          <a:lstStyle/>
          <a:p>
            <a:pPr lvl="0" rtl="0"/>
            <a:r>
              <a:rPr lang="nl-NL" noProof="0"/>
              <a:t>Klikken om de tekststijl van het model te bewerken</a:t>
            </a:r>
          </a:p>
          <a:p>
            <a:pPr lvl="1" rtl="0"/>
            <a:r>
              <a:rPr lang="nl-NL" noProof="0"/>
              <a:t>Tweede niveau</a:t>
            </a:r>
          </a:p>
          <a:p>
            <a:pPr lvl="2" rtl="0"/>
            <a:r>
              <a:rPr lang="nl-NL" noProof="0"/>
              <a:t>Derde niveau</a:t>
            </a:r>
          </a:p>
          <a:p>
            <a:pPr lvl="3" rtl="0"/>
            <a:r>
              <a:rPr lang="nl-NL" noProof="0"/>
              <a:t>Vierde niveau</a:t>
            </a:r>
          </a:p>
          <a:p>
            <a:pPr lvl="4" rtl="0"/>
            <a:r>
              <a:rPr lang="nl-NL" noProof="0"/>
              <a:t>Vijfde niveau</a:t>
            </a:r>
            <a:endParaRPr lang="nl-NL" noProof="0" dirty="0"/>
          </a:p>
        </p:txBody>
      </p:sp>
      <p:sp>
        <p:nvSpPr>
          <p:cNvPr id="6" name="Tijdelijke aanduiding voor voettekst 5"/>
          <p:cNvSpPr>
            <a:spLocks noGrp="1"/>
          </p:cNvSpPr>
          <p:nvPr>
            <p:ph type="ftr" sz="quarter" idx="11"/>
          </p:nvPr>
        </p:nvSpPr>
        <p:spPr/>
        <p:txBody>
          <a:bodyPr rtlCol="0"/>
          <a:lstStyle/>
          <a:p>
            <a:pPr rtl="0"/>
            <a:r>
              <a:rPr lang="nl-NL" noProof="0" dirty="0"/>
              <a:t>Een voettekst toevoegen</a:t>
            </a:r>
          </a:p>
        </p:txBody>
      </p:sp>
      <p:sp>
        <p:nvSpPr>
          <p:cNvPr id="5" name="Tijdelijke aanduiding voor datum 4"/>
          <p:cNvSpPr>
            <a:spLocks noGrp="1"/>
          </p:cNvSpPr>
          <p:nvPr>
            <p:ph type="dt" sz="half" idx="10"/>
          </p:nvPr>
        </p:nvSpPr>
        <p:spPr/>
        <p:txBody>
          <a:bodyPr rtlCol="0"/>
          <a:lstStyle/>
          <a:p>
            <a:pPr rtl="0"/>
            <a:fld id="{F5BFE02D-3BAB-4EB8-88B9-2E39B88ABF34}" type="datetime1">
              <a:rPr lang="nl-NL" noProof="0" smtClean="0"/>
              <a:t>8-10-2019</a:t>
            </a:fld>
            <a:endParaRPr lang="nl-NL" noProof="0" dirty="0"/>
          </a:p>
        </p:txBody>
      </p:sp>
      <p:sp>
        <p:nvSpPr>
          <p:cNvPr id="7" name="Tijdelijke aanduiding voor dianummer 6"/>
          <p:cNvSpPr>
            <a:spLocks noGrp="1"/>
          </p:cNvSpPr>
          <p:nvPr>
            <p:ph type="sldNum" sz="quarter" idx="12"/>
          </p:nvPr>
        </p:nvSpPr>
        <p:spPr/>
        <p:txBody>
          <a:bodyPr rtlCol="0"/>
          <a:lstStyle/>
          <a:p>
            <a:pPr rtl="0"/>
            <a:fld id="{289D71E3-7D81-4C24-B9D8-6B108755C64C}" type="slidenum">
              <a:rPr lang="nl-NL" noProof="0" smtClean="0"/>
              <a:t>‹nr.›</a:t>
            </a:fld>
            <a:endParaRPr lang="nl-NL" noProof="0" dirty="0"/>
          </a:p>
        </p:txBody>
      </p:sp>
    </p:spTree>
    <p:extLst>
      <p:ext uri="{BB962C8B-B14F-4D97-AF65-F5344CB8AC3E}">
        <p14:creationId xmlns:p14="http://schemas.microsoft.com/office/powerpoint/2010/main" val="162530267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p:txBody>
          <a:bodyPr rtlCol="0"/>
          <a:lstStyle/>
          <a:p>
            <a:pPr rtl="0"/>
            <a:r>
              <a:rPr lang="nl-NL" noProof="0"/>
              <a:t>Klik om stijl te bewerken</a:t>
            </a:r>
            <a:endParaRPr lang="nl-NL" noProof="0" dirty="0"/>
          </a:p>
        </p:txBody>
      </p:sp>
      <p:sp>
        <p:nvSpPr>
          <p:cNvPr id="3" name="Tijdelijke aanduiding voor tekst 2"/>
          <p:cNvSpPr>
            <a:spLocks noGrp="1"/>
          </p:cNvSpPr>
          <p:nvPr>
            <p:ph type="body" idx="1"/>
          </p:nvPr>
        </p:nvSpPr>
        <p:spPr>
          <a:xfrm>
            <a:off x="1524000" y="1828799"/>
            <a:ext cx="4389120" cy="795867"/>
          </a:xfrm>
        </p:spPr>
        <p:txBody>
          <a:bodyPr rtlCol="0" anchor="ctr">
            <a:normAutofit/>
          </a:bodyPr>
          <a:lstStyle>
            <a:lvl1pPr marL="0" indent="0">
              <a:spcBef>
                <a:spcPts val="0"/>
              </a:spcBef>
              <a:buNone/>
              <a:defRPr sz="2400" b="0">
                <a:solidFill>
                  <a:schemeClr val="accent4">
                    <a:lumMod val="75000"/>
                  </a:schemeClr>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nl-NL" noProof="0"/>
              <a:t>Klikken om de tekststijl van het model te bewerken</a:t>
            </a:r>
          </a:p>
        </p:txBody>
      </p:sp>
      <p:sp>
        <p:nvSpPr>
          <p:cNvPr id="4" name="Tijdelijke aanduiding voor inhoud 3"/>
          <p:cNvSpPr>
            <a:spLocks noGrp="1"/>
          </p:cNvSpPr>
          <p:nvPr>
            <p:ph sz="half" idx="2"/>
          </p:nvPr>
        </p:nvSpPr>
        <p:spPr>
          <a:xfrm>
            <a:off x="1524000" y="2624666"/>
            <a:ext cx="4389120" cy="2675467"/>
          </a:xfrm>
        </p:spPr>
        <p:txBody>
          <a:bodyPr rtlCol="0"/>
          <a:lstStyle/>
          <a:p>
            <a:pPr lvl="0" rtl="0"/>
            <a:r>
              <a:rPr lang="nl-NL" noProof="0"/>
              <a:t>Klikken om de tekststijl van het model te bewerken</a:t>
            </a:r>
          </a:p>
          <a:p>
            <a:pPr lvl="1" rtl="0"/>
            <a:r>
              <a:rPr lang="nl-NL" noProof="0"/>
              <a:t>Tweede niveau</a:t>
            </a:r>
          </a:p>
          <a:p>
            <a:pPr lvl="2" rtl="0"/>
            <a:r>
              <a:rPr lang="nl-NL" noProof="0"/>
              <a:t>Derde niveau</a:t>
            </a:r>
          </a:p>
          <a:p>
            <a:pPr lvl="3" rtl="0"/>
            <a:r>
              <a:rPr lang="nl-NL" noProof="0"/>
              <a:t>Vierde niveau</a:t>
            </a:r>
          </a:p>
          <a:p>
            <a:pPr lvl="4" rtl="0"/>
            <a:r>
              <a:rPr lang="nl-NL" noProof="0"/>
              <a:t>Vijfde niveau</a:t>
            </a:r>
            <a:endParaRPr lang="nl-NL" noProof="0" dirty="0"/>
          </a:p>
        </p:txBody>
      </p:sp>
      <p:sp>
        <p:nvSpPr>
          <p:cNvPr id="5" name="Tijdelijke aanduiding voor tekst 4"/>
          <p:cNvSpPr>
            <a:spLocks noGrp="1"/>
          </p:cNvSpPr>
          <p:nvPr>
            <p:ph type="body" sz="quarter" idx="3"/>
          </p:nvPr>
        </p:nvSpPr>
        <p:spPr>
          <a:xfrm>
            <a:off x="6278880" y="1828799"/>
            <a:ext cx="4389120" cy="795867"/>
          </a:xfrm>
        </p:spPr>
        <p:txBody>
          <a:bodyPr rtlCol="0" anchor="ctr">
            <a:normAutofit/>
          </a:bodyPr>
          <a:lstStyle>
            <a:lvl1pPr marL="0" indent="0">
              <a:spcBef>
                <a:spcPts val="0"/>
              </a:spcBef>
              <a:buNone/>
              <a:defRPr sz="2400" b="0">
                <a:solidFill>
                  <a:schemeClr val="accent4">
                    <a:lumMod val="75000"/>
                  </a:schemeClr>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nl-NL" noProof="0"/>
              <a:t>Klikken om de tekststijl van het model te bewerken</a:t>
            </a:r>
          </a:p>
        </p:txBody>
      </p:sp>
      <p:sp>
        <p:nvSpPr>
          <p:cNvPr id="6" name="Tijdelijke aanduiding voor inhoud 5"/>
          <p:cNvSpPr>
            <a:spLocks noGrp="1"/>
          </p:cNvSpPr>
          <p:nvPr>
            <p:ph sz="quarter" idx="4"/>
          </p:nvPr>
        </p:nvSpPr>
        <p:spPr>
          <a:xfrm>
            <a:off x="6278880" y="2624666"/>
            <a:ext cx="4389120" cy="2675467"/>
          </a:xfrm>
        </p:spPr>
        <p:txBody>
          <a:bodyPr rtlCol="0"/>
          <a:lstStyle/>
          <a:p>
            <a:pPr lvl="0" rtl="0"/>
            <a:r>
              <a:rPr lang="nl-NL" noProof="0"/>
              <a:t>Klikken om de tekststijl van het model te bewerken</a:t>
            </a:r>
          </a:p>
          <a:p>
            <a:pPr lvl="1" rtl="0"/>
            <a:r>
              <a:rPr lang="nl-NL" noProof="0"/>
              <a:t>Tweede niveau</a:t>
            </a:r>
          </a:p>
          <a:p>
            <a:pPr lvl="2" rtl="0"/>
            <a:r>
              <a:rPr lang="nl-NL" noProof="0"/>
              <a:t>Derde niveau</a:t>
            </a:r>
          </a:p>
          <a:p>
            <a:pPr lvl="3" rtl="0"/>
            <a:r>
              <a:rPr lang="nl-NL" noProof="0"/>
              <a:t>Vierde niveau</a:t>
            </a:r>
          </a:p>
          <a:p>
            <a:pPr lvl="4" rtl="0"/>
            <a:r>
              <a:rPr lang="nl-NL" noProof="0"/>
              <a:t>Vijfde niveau</a:t>
            </a:r>
            <a:endParaRPr lang="nl-NL" noProof="0" dirty="0"/>
          </a:p>
        </p:txBody>
      </p:sp>
      <p:sp>
        <p:nvSpPr>
          <p:cNvPr id="8" name="Tijdelijke aanduiding voor voettekst 7"/>
          <p:cNvSpPr>
            <a:spLocks noGrp="1"/>
          </p:cNvSpPr>
          <p:nvPr>
            <p:ph type="ftr" sz="quarter" idx="11"/>
          </p:nvPr>
        </p:nvSpPr>
        <p:spPr/>
        <p:txBody>
          <a:bodyPr rtlCol="0"/>
          <a:lstStyle/>
          <a:p>
            <a:pPr rtl="0"/>
            <a:r>
              <a:rPr lang="nl-NL" noProof="0" dirty="0"/>
              <a:t>Een voettekst toevoegen</a:t>
            </a:r>
          </a:p>
        </p:txBody>
      </p:sp>
      <p:sp>
        <p:nvSpPr>
          <p:cNvPr id="7" name="Tijdelijke aanduiding voor datum 6"/>
          <p:cNvSpPr>
            <a:spLocks noGrp="1"/>
          </p:cNvSpPr>
          <p:nvPr>
            <p:ph type="dt" sz="half" idx="10"/>
          </p:nvPr>
        </p:nvSpPr>
        <p:spPr/>
        <p:txBody>
          <a:bodyPr rtlCol="0"/>
          <a:lstStyle/>
          <a:p>
            <a:pPr rtl="0"/>
            <a:fld id="{2A5E6550-B4F4-4AB5-8CAF-087A6645B768}" type="datetime1">
              <a:rPr lang="nl-NL" noProof="0" smtClean="0"/>
              <a:t>8-10-2019</a:t>
            </a:fld>
            <a:endParaRPr lang="nl-NL" noProof="0" dirty="0"/>
          </a:p>
        </p:txBody>
      </p:sp>
      <p:sp>
        <p:nvSpPr>
          <p:cNvPr id="9" name="Tijdelijke aanduiding voor dianummer 8"/>
          <p:cNvSpPr>
            <a:spLocks noGrp="1"/>
          </p:cNvSpPr>
          <p:nvPr>
            <p:ph type="sldNum" sz="quarter" idx="12"/>
          </p:nvPr>
        </p:nvSpPr>
        <p:spPr/>
        <p:txBody>
          <a:bodyPr rtlCol="0"/>
          <a:lstStyle/>
          <a:p>
            <a:pPr rtl="0"/>
            <a:fld id="{289D71E3-7D81-4C24-B9D8-6B108755C64C}" type="slidenum">
              <a:rPr lang="nl-NL" noProof="0" smtClean="0"/>
              <a:t>‹nr.›</a:t>
            </a:fld>
            <a:endParaRPr lang="nl-NL" noProof="0" dirty="0"/>
          </a:p>
        </p:txBody>
      </p:sp>
    </p:spTree>
    <p:extLst>
      <p:ext uri="{BB962C8B-B14F-4D97-AF65-F5344CB8AC3E}">
        <p14:creationId xmlns:p14="http://schemas.microsoft.com/office/powerpoint/2010/main" val="290008628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rtlCol="0"/>
          <a:lstStyle/>
          <a:p>
            <a:pPr rtl="0"/>
            <a:r>
              <a:rPr lang="nl-NL" noProof="0"/>
              <a:t>Klik om stijl te bewerken</a:t>
            </a:r>
            <a:endParaRPr lang="nl-NL" noProof="0" dirty="0"/>
          </a:p>
        </p:txBody>
      </p:sp>
      <p:sp>
        <p:nvSpPr>
          <p:cNvPr id="4" name="Tijdelijke aanduiding voor voettekst 3"/>
          <p:cNvSpPr>
            <a:spLocks noGrp="1"/>
          </p:cNvSpPr>
          <p:nvPr>
            <p:ph type="ftr" sz="quarter" idx="11"/>
          </p:nvPr>
        </p:nvSpPr>
        <p:spPr/>
        <p:txBody>
          <a:bodyPr rtlCol="0"/>
          <a:lstStyle/>
          <a:p>
            <a:pPr rtl="0"/>
            <a:r>
              <a:rPr lang="nl-NL" noProof="0" dirty="0"/>
              <a:t>Een voettekst toevoegen</a:t>
            </a:r>
          </a:p>
        </p:txBody>
      </p:sp>
      <p:sp>
        <p:nvSpPr>
          <p:cNvPr id="3" name="Tijdelijke aanduiding voor datum 2"/>
          <p:cNvSpPr>
            <a:spLocks noGrp="1"/>
          </p:cNvSpPr>
          <p:nvPr>
            <p:ph type="dt" sz="half" idx="10"/>
          </p:nvPr>
        </p:nvSpPr>
        <p:spPr/>
        <p:txBody>
          <a:bodyPr rtlCol="0"/>
          <a:lstStyle/>
          <a:p>
            <a:pPr rtl="0"/>
            <a:fld id="{B4A81FBC-BED1-4C19-88CE-A334CAC51FCC}" type="datetime1">
              <a:rPr lang="nl-NL" noProof="0" smtClean="0"/>
              <a:t>8-10-2019</a:t>
            </a:fld>
            <a:endParaRPr lang="nl-NL" noProof="0" dirty="0"/>
          </a:p>
        </p:txBody>
      </p:sp>
      <p:sp>
        <p:nvSpPr>
          <p:cNvPr id="5" name="Tijdelijke aanduiding voor dianummer 4"/>
          <p:cNvSpPr>
            <a:spLocks noGrp="1"/>
          </p:cNvSpPr>
          <p:nvPr>
            <p:ph type="sldNum" sz="quarter" idx="12"/>
          </p:nvPr>
        </p:nvSpPr>
        <p:spPr/>
        <p:txBody>
          <a:bodyPr rtlCol="0"/>
          <a:lstStyle/>
          <a:p>
            <a:pPr rtl="0"/>
            <a:fld id="{289D71E3-7D81-4C24-B9D8-6B108755C64C}" type="slidenum">
              <a:rPr lang="nl-NL" noProof="0" smtClean="0"/>
              <a:t>‹nr.›</a:t>
            </a:fld>
            <a:endParaRPr lang="nl-NL" noProof="0" dirty="0"/>
          </a:p>
        </p:txBody>
      </p:sp>
    </p:spTree>
    <p:extLst>
      <p:ext uri="{BB962C8B-B14F-4D97-AF65-F5344CB8AC3E}">
        <p14:creationId xmlns:p14="http://schemas.microsoft.com/office/powerpoint/2010/main" val="6450255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3" name="Tijdelijke aanduiding voor voettekst 2"/>
          <p:cNvSpPr>
            <a:spLocks noGrp="1"/>
          </p:cNvSpPr>
          <p:nvPr>
            <p:ph type="ftr" sz="quarter" idx="11"/>
          </p:nvPr>
        </p:nvSpPr>
        <p:spPr/>
        <p:txBody>
          <a:bodyPr rtlCol="0"/>
          <a:lstStyle/>
          <a:p>
            <a:pPr rtl="0"/>
            <a:r>
              <a:rPr lang="nl-NL" noProof="0" dirty="0"/>
              <a:t>Een voettekst toevoegen</a:t>
            </a:r>
          </a:p>
        </p:txBody>
      </p:sp>
      <p:sp>
        <p:nvSpPr>
          <p:cNvPr id="2" name="Tijdelijke aanduiding voor datum 1"/>
          <p:cNvSpPr>
            <a:spLocks noGrp="1"/>
          </p:cNvSpPr>
          <p:nvPr>
            <p:ph type="dt" sz="half" idx="10"/>
          </p:nvPr>
        </p:nvSpPr>
        <p:spPr/>
        <p:txBody>
          <a:bodyPr rtlCol="0"/>
          <a:lstStyle/>
          <a:p>
            <a:pPr rtl="0"/>
            <a:fld id="{37325EDF-C77D-4ADB-9AAC-3506B89C42F0}" type="datetime1">
              <a:rPr lang="nl-NL" noProof="0" smtClean="0"/>
              <a:t>8-10-2019</a:t>
            </a:fld>
            <a:endParaRPr lang="nl-NL" noProof="0" dirty="0"/>
          </a:p>
        </p:txBody>
      </p:sp>
      <p:sp>
        <p:nvSpPr>
          <p:cNvPr id="4" name="Tijdelijke aanduiding voor dianummer 3"/>
          <p:cNvSpPr>
            <a:spLocks noGrp="1"/>
          </p:cNvSpPr>
          <p:nvPr>
            <p:ph type="sldNum" sz="quarter" idx="12"/>
          </p:nvPr>
        </p:nvSpPr>
        <p:spPr/>
        <p:txBody>
          <a:bodyPr rtlCol="0"/>
          <a:lstStyle/>
          <a:p>
            <a:pPr rtl="0"/>
            <a:fld id="{289D71E3-7D81-4C24-B9D8-6B108755C64C}" type="slidenum">
              <a:rPr lang="nl-NL" noProof="0" smtClean="0"/>
              <a:t>‹nr.›</a:t>
            </a:fld>
            <a:endParaRPr lang="nl-NL" noProof="0" dirty="0"/>
          </a:p>
        </p:txBody>
      </p:sp>
    </p:spTree>
    <p:extLst>
      <p:ext uri="{BB962C8B-B14F-4D97-AF65-F5344CB8AC3E}">
        <p14:creationId xmlns:p14="http://schemas.microsoft.com/office/powerpoint/2010/main" val="35800713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p:txBody>
          <a:bodyPr rtlCol="0" anchor="b"/>
          <a:lstStyle>
            <a:lvl1pPr>
              <a:defRPr sz="3200"/>
            </a:lvl1pPr>
          </a:lstStyle>
          <a:p>
            <a:pPr rtl="0"/>
            <a:r>
              <a:rPr lang="nl-NL" noProof="0"/>
              <a:t>Klik om stijl te bewerken</a:t>
            </a:r>
            <a:endParaRPr lang="nl-NL" noProof="0" dirty="0"/>
          </a:p>
        </p:txBody>
      </p:sp>
      <p:sp>
        <p:nvSpPr>
          <p:cNvPr id="3" name="Tijdelijke aanduiding voor inhoud 2"/>
          <p:cNvSpPr>
            <a:spLocks noGrp="1"/>
          </p:cNvSpPr>
          <p:nvPr>
            <p:ph idx="1"/>
          </p:nvPr>
        </p:nvSpPr>
        <p:spPr>
          <a:xfrm>
            <a:off x="4724400" y="1828800"/>
            <a:ext cx="5943600" cy="3476625"/>
          </a:xfrm>
        </p:spPr>
        <p:txBody>
          <a:bodyPr rtlCol="0">
            <a:normAutofit/>
          </a:bodyPr>
          <a:lstStyle>
            <a:lvl1pPr>
              <a:defRPr sz="2000"/>
            </a:lvl1pPr>
            <a:lvl2pPr>
              <a:defRPr sz="1800"/>
            </a:lvl2pPr>
            <a:lvl3pPr>
              <a:defRPr sz="1600"/>
            </a:lvl3pPr>
            <a:lvl4pPr>
              <a:defRPr sz="1400"/>
            </a:lvl4pPr>
            <a:lvl5pPr>
              <a:defRPr sz="1400"/>
            </a:lvl5pPr>
            <a:lvl6pPr>
              <a:defRPr sz="2000"/>
            </a:lvl6pPr>
            <a:lvl7pPr>
              <a:defRPr sz="2000"/>
            </a:lvl7pPr>
            <a:lvl8pPr>
              <a:defRPr sz="2000"/>
            </a:lvl8pPr>
            <a:lvl9pPr>
              <a:defRPr sz="2000"/>
            </a:lvl9pPr>
          </a:lstStyle>
          <a:p>
            <a:pPr lvl="0" rtl="0"/>
            <a:r>
              <a:rPr lang="nl-NL" noProof="0"/>
              <a:t>Klikken om de tekststijl van het model te bewerken</a:t>
            </a:r>
          </a:p>
          <a:p>
            <a:pPr lvl="1" rtl="0"/>
            <a:r>
              <a:rPr lang="nl-NL" noProof="0"/>
              <a:t>Tweede niveau</a:t>
            </a:r>
          </a:p>
          <a:p>
            <a:pPr lvl="2" rtl="0"/>
            <a:r>
              <a:rPr lang="nl-NL" noProof="0"/>
              <a:t>Derde niveau</a:t>
            </a:r>
          </a:p>
          <a:p>
            <a:pPr lvl="3" rtl="0"/>
            <a:r>
              <a:rPr lang="nl-NL" noProof="0"/>
              <a:t>Vierde niveau</a:t>
            </a:r>
          </a:p>
          <a:p>
            <a:pPr lvl="4" rtl="0"/>
            <a:r>
              <a:rPr lang="nl-NL" noProof="0"/>
              <a:t>Vijfde niveau</a:t>
            </a:r>
            <a:endParaRPr lang="nl-NL" noProof="0" dirty="0"/>
          </a:p>
        </p:txBody>
      </p:sp>
      <p:sp>
        <p:nvSpPr>
          <p:cNvPr id="4" name="Tijdelijke aanduiding voor tekst 3"/>
          <p:cNvSpPr>
            <a:spLocks noGrp="1"/>
          </p:cNvSpPr>
          <p:nvPr>
            <p:ph type="body" sz="half" idx="2"/>
          </p:nvPr>
        </p:nvSpPr>
        <p:spPr>
          <a:xfrm>
            <a:off x="1523999" y="1828800"/>
            <a:ext cx="2926080" cy="3476625"/>
          </a:xfrm>
        </p:spPr>
        <p:txBody>
          <a:bodyPr rtlCol="0">
            <a:normAutofit/>
          </a:bodyPr>
          <a:lstStyle>
            <a:lvl1pPr marL="0" indent="0">
              <a:spcBef>
                <a:spcPts val="1200"/>
              </a:spcBef>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rtl="0"/>
            <a:r>
              <a:rPr lang="nl-NL" noProof="0"/>
              <a:t>Klikken om de tekststijl van het model te bewerken</a:t>
            </a:r>
          </a:p>
        </p:txBody>
      </p:sp>
      <p:sp>
        <p:nvSpPr>
          <p:cNvPr id="6" name="Tijdelijke aanduiding voor voettekst 5"/>
          <p:cNvSpPr>
            <a:spLocks noGrp="1"/>
          </p:cNvSpPr>
          <p:nvPr>
            <p:ph type="ftr" sz="quarter" idx="11"/>
          </p:nvPr>
        </p:nvSpPr>
        <p:spPr/>
        <p:txBody>
          <a:bodyPr rtlCol="0"/>
          <a:lstStyle/>
          <a:p>
            <a:pPr rtl="0"/>
            <a:r>
              <a:rPr lang="nl-NL" noProof="0" dirty="0"/>
              <a:t>Een voettekst toevoegen</a:t>
            </a:r>
          </a:p>
        </p:txBody>
      </p:sp>
      <p:sp>
        <p:nvSpPr>
          <p:cNvPr id="5" name="Tijdelijke aanduiding voor datum 4"/>
          <p:cNvSpPr>
            <a:spLocks noGrp="1"/>
          </p:cNvSpPr>
          <p:nvPr>
            <p:ph type="dt" sz="half" idx="10"/>
          </p:nvPr>
        </p:nvSpPr>
        <p:spPr/>
        <p:txBody>
          <a:bodyPr rtlCol="0"/>
          <a:lstStyle/>
          <a:p>
            <a:pPr rtl="0"/>
            <a:fld id="{1D9B60BA-C05D-4614-B1D5-78DEE3FA06F1}" type="datetime1">
              <a:rPr lang="nl-NL" noProof="0" smtClean="0"/>
              <a:t>8-10-2019</a:t>
            </a:fld>
            <a:endParaRPr lang="nl-NL" noProof="0" dirty="0"/>
          </a:p>
        </p:txBody>
      </p:sp>
      <p:sp>
        <p:nvSpPr>
          <p:cNvPr id="7" name="Tijdelijke aanduiding voor dianummer 6"/>
          <p:cNvSpPr>
            <a:spLocks noGrp="1"/>
          </p:cNvSpPr>
          <p:nvPr>
            <p:ph type="sldNum" sz="quarter" idx="12"/>
          </p:nvPr>
        </p:nvSpPr>
        <p:spPr/>
        <p:txBody>
          <a:bodyPr rtlCol="0"/>
          <a:lstStyle/>
          <a:p>
            <a:pPr rtl="0"/>
            <a:fld id="{289D71E3-7D81-4C24-B9D8-6B108755C64C}" type="slidenum">
              <a:rPr lang="nl-NL" noProof="0" smtClean="0"/>
              <a:t>‹nr.›</a:t>
            </a:fld>
            <a:endParaRPr lang="nl-NL" noProof="0" dirty="0"/>
          </a:p>
        </p:txBody>
      </p:sp>
    </p:spTree>
    <p:extLst>
      <p:ext uri="{BB962C8B-B14F-4D97-AF65-F5344CB8AC3E}">
        <p14:creationId xmlns:p14="http://schemas.microsoft.com/office/powerpoint/2010/main" val="8073542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Afbeelding met bijschrift">
    <p:spTree>
      <p:nvGrpSpPr>
        <p:cNvPr id="1" name=""/>
        <p:cNvGrpSpPr/>
        <p:nvPr/>
      </p:nvGrpSpPr>
      <p:grpSpPr>
        <a:xfrm>
          <a:off x="0" y="0"/>
          <a:ext cx="0" cy="0"/>
          <a:chOff x="0" y="0"/>
          <a:chExt cx="0" cy="0"/>
        </a:xfrm>
      </p:grpSpPr>
      <p:sp>
        <p:nvSpPr>
          <p:cNvPr id="8" name="Vrije vorm 5"/>
          <p:cNvSpPr>
            <a:spLocks/>
          </p:cNvSpPr>
          <p:nvPr/>
        </p:nvSpPr>
        <p:spPr bwMode="gray">
          <a:xfrm>
            <a:off x="804333" y="1695450"/>
            <a:ext cx="5596467" cy="3295650"/>
          </a:xfrm>
          <a:custGeom>
            <a:avLst/>
            <a:gdLst>
              <a:gd name="T0" fmla="*/ 1279 w 1347"/>
              <a:gd name="T1" fmla="*/ 919 h 986"/>
              <a:gd name="T2" fmla="*/ 65 w 1347"/>
              <a:gd name="T3" fmla="*/ 919 h 986"/>
              <a:gd name="T4" fmla="*/ 65 w 1347"/>
              <a:gd name="T5" fmla="*/ 64 h 986"/>
              <a:gd name="T6" fmla="*/ 1279 w 1347"/>
              <a:gd name="T7" fmla="*/ 64 h 986"/>
              <a:gd name="T8" fmla="*/ 1279 w 1347"/>
              <a:gd name="T9" fmla="*/ 919 h 986"/>
            </a:gdLst>
            <a:ahLst/>
            <a:cxnLst>
              <a:cxn ang="0">
                <a:pos x="T0" y="T1"/>
              </a:cxn>
              <a:cxn ang="0">
                <a:pos x="T2" y="T3"/>
              </a:cxn>
              <a:cxn ang="0">
                <a:pos x="T4" y="T5"/>
              </a:cxn>
              <a:cxn ang="0">
                <a:pos x="T6" y="T7"/>
              </a:cxn>
              <a:cxn ang="0">
                <a:pos x="T8" y="T9"/>
              </a:cxn>
            </a:cxnLst>
            <a:rect l="0" t="0" r="r" b="b"/>
            <a:pathLst>
              <a:path w="1347" h="986">
                <a:moveTo>
                  <a:pt x="1279" y="919"/>
                </a:moveTo>
                <a:cubicBezTo>
                  <a:pt x="1211" y="986"/>
                  <a:pt x="121" y="974"/>
                  <a:pt x="65" y="919"/>
                </a:cubicBezTo>
                <a:cubicBezTo>
                  <a:pt x="9" y="863"/>
                  <a:pt x="0" y="128"/>
                  <a:pt x="65" y="64"/>
                </a:cubicBezTo>
                <a:cubicBezTo>
                  <a:pt x="130" y="0"/>
                  <a:pt x="1217" y="3"/>
                  <a:pt x="1279" y="64"/>
                </a:cubicBezTo>
                <a:cubicBezTo>
                  <a:pt x="1341" y="125"/>
                  <a:pt x="1347" y="852"/>
                  <a:pt x="1279" y="919"/>
                </a:cubicBezTo>
                <a:close/>
              </a:path>
            </a:pathLst>
          </a:custGeom>
          <a:solidFill>
            <a:srgbClr val="FFFFFF"/>
          </a:solidFill>
          <a:ln>
            <a:noFill/>
          </a:ln>
          <a:effectLst>
            <a:outerShdw blurRad="317500" dist="63500" dir="2700000" algn="tl" rotWithShape="0">
              <a:prstClr val="black">
                <a:alpha val="30000"/>
              </a:prstClr>
            </a:outerShdw>
          </a:effectLst>
          <a:extLst/>
        </p:spPr>
        <p:txBody>
          <a:bodyPr vert="horz" wrap="square" lIns="91440" tIns="45720" rIns="91440" bIns="45720" numCol="1" rtlCol="0" anchor="t" anchorCtr="0" compatLnSpc="1">
            <a:prstTxWarp prst="textNoShape">
              <a:avLst/>
            </a:prstTxWarp>
          </a:bodyPr>
          <a:lstStyle/>
          <a:p>
            <a:pPr rtl="0"/>
            <a:endParaRPr lang="nl-NL" noProof="0" dirty="0"/>
          </a:p>
        </p:txBody>
      </p:sp>
      <p:sp>
        <p:nvSpPr>
          <p:cNvPr id="2" name="Titel 1"/>
          <p:cNvSpPr>
            <a:spLocks noGrp="1"/>
          </p:cNvSpPr>
          <p:nvPr>
            <p:ph type="title"/>
          </p:nvPr>
        </p:nvSpPr>
        <p:spPr/>
        <p:txBody>
          <a:bodyPr rtlCol="0" anchor="b"/>
          <a:lstStyle>
            <a:lvl1pPr>
              <a:defRPr sz="3200"/>
            </a:lvl1pPr>
          </a:lstStyle>
          <a:p>
            <a:pPr rtl="0"/>
            <a:r>
              <a:rPr lang="nl-NL" noProof="0"/>
              <a:t>Klik om stijl te bewerken</a:t>
            </a:r>
            <a:endParaRPr lang="nl-NL" noProof="0" dirty="0"/>
          </a:p>
        </p:txBody>
      </p:sp>
      <p:sp>
        <p:nvSpPr>
          <p:cNvPr id="12" name="Tijdelijke aanduiding voor afbeelding 11" descr="Een lege tijdelijke aanduiding om een afbeelding toe te voegen. Klik op de tijdelijke aanduiding en selecteer de afbeelding die u wilt toevoegen"/>
          <p:cNvSpPr>
            <a:spLocks noGrp="1"/>
          </p:cNvSpPr>
          <p:nvPr>
            <p:ph type="pic" idx="1"/>
          </p:nvPr>
        </p:nvSpPr>
        <p:spPr>
          <a:xfrm>
            <a:off x="1006022" y="1874520"/>
            <a:ext cx="5193089" cy="2937510"/>
          </a:xfrm>
          <a:custGeom>
            <a:avLst/>
            <a:gdLst>
              <a:gd name="connsiteX0" fmla="*/ 2531359 w 5066932"/>
              <a:gd name="connsiteY0" fmla="*/ 21 h 2945784"/>
              <a:gd name="connsiteX1" fmla="*/ 4878015 w 5066932"/>
              <a:gd name="connsiteY1" fmla="*/ 145719 h 2945784"/>
              <a:gd name="connsiteX2" fmla="*/ 4878015 w 5066932"/>
              <a:gd name="connsiteY2" fmla="*/ 2803241 h 2945784"/>
              <a:gd name="connsiteX3" fmla="*/ 175988 w 5066932"/>
              <a:gd name="connsiteY3" fmla="*/ 2803241 h 2945784"/>
              <a:gd name="connsiteX4" fmla="*/ 175988 w 5066932"/>
              <a:gd name="connsiteY4" fmla="*/ 145719 h 2945784"/>
              <a:gd name="connsiteX5" fmla="*/ 2531359 w 5066932"/>
              <a:gd name="connsiteY5" fmla="*/ 21 h 29457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066932" h="2945784">
                <a:moveTo>
                  <a:pt x="2531359" y="21"/>
                </a:moveTo>
                <a:cubicBezTo>
                  <a:pt x="3645379" y="1187"/>
                  <a:pt x="4757946" y="50918"/>
                  <a:pt x="4878015" y="145719"/>
                </a:cubicBezTo>
                <a:cubicBezTo>
                  <a:pt x="5118151" y="335320"/>
                  <a:pt x="5141390" y="2594991"/>
                  <a:pt x="4878015" y="2803241"/>
                </a:cubicBezTo>
                <a:cubicBezTo>
                  <a:pt x="4614639" y="3011491"/>
                  <a:pt x="392886" y="2974193"/>
                  <a:pt x="175988" y="2803241"/>
                </a:cubicBezTo>
                <a:cubicBezTo>
                  <a:pt x="-40909" y="2629181"/>
                  <a:pt x="-75768" y="344644"/>
                  <a:pt x="175988" y="145719"/>
                </a:cubicBezTo>
                <a:cubicBezTo>
                  <a:pt x="301866" y="46256"/>
                  <a:pt x="1417339" y="-1144"/>
                  <a:pt x="2531359" y="21"/>
                </a:cubicBezTo>
                <a:close/>
              </a:path>
            </a:pathLst>
          </a:custGeom>
          <a:solidFill>
            <a:schemeClr val="accent2">
              <a:lumMod val="20000"/>
              <a:lumOff val="80000"/>
            </a:schemeClr>
          </a:solidFill>
        </p:spPr>
        <p:txBody>
          <a:bodyPr wrap="square" tIns="365760" rtlCol="0">
            <a:noAutofit/>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rtl="0"/>
            <a:r>
              <a:rPr lang="nl-NL" noProof="0"/>
              <a:t>Klik op het pictogram als u een afbeelding wilt toevoegen</a:t>
            </a:r>
            <a:endParaRPr lang="nl-NL" noProof="0" dirty="0"/>
          </a:p>
        </p:txBody>
      </p:sp>
      <p:sp>
        <p:nvSpPr>
          <p:cNvPr id="4" name="Tijdelijke aanduiding voor tekst 3"/>
          <p:cNvSpPr>
            <a:spLocks noGrp="1"/>
          </p:cNvSpPr>
          <p:nvPr>
            <p:ph type="body" sz="half" idx="2"/>
          </p:nvPr>
        </p:nvSpPr>
        <p:spPr>
          <a:xfrm>
            <a:off x="7010400" y="2245995"/>
            <a:ext cx="3657600" cy="2194560"/>
          </a:xfrm>
        </p:spPr>
        <p:txBody>
          <a:bodyPr rtlCol="0">
            <a:normAutofit/>
          </a:bodyPr>
          <a:lstStyle>
            <a:lvl1pPr marL="0" indent="0">
              <a:spcBef>
                <a:spcPts val="1200"/>
              </a:spcBef>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rtl="0"/>
            <a:r>
              <a:rPr lang="nl-NL" noProof="0"/>
              <a:t>Klikken om de tekststijl van het model te bewerken</a:t>
            </a:r>
          </a:p>
        </p:txBody>
      </p:sp>
      <p:sp>
        <p:nvSpPr>
          <p:cNvPr id="6" name="Tijdelijke aanduiding voor voettekst 5"/>
          <p:cNvSpPr>
            <a:spLocks noGrp="1"/>
          </p:cNvSpPr>
          <p:nvPr>
            <p:ph type="ftr" sz="quarter" idx="11"/>
          </p:nvPr>
        </p:nvSpPr>
        <p:spPr/>
        <p:txBody>
          <a:bodyPr rtlCol="0"/>
          <a:lstStyle/>
          <a:p>
            <a:pPr rtl="0"/>
            <a:r>
              <a:rPr lang="nl-NL" noProof="0" dirty="0"/>
              <a:t>Een voettekst toevoegen</a:t>
            </a:r>
          </a:p>
        </p:txBody>
      </p:sp>
      <p:sp>
        <p:nvSpPr>
          <p:cNvPr id="5" name="Tijdelijke aanduiding voor datum 4"/>
          <p:cNvSpPr>
            <a:spLocks noGrp="1"/>
          </p:cNvSpPr>
          <p:nvPr>
            <p:ph type="dt" sz="half" idx="10"/>
          </p:nvPr>
        </p:nvSpPr>
        <p:spPr/>
        <p:txBody>
          <a:bodyPr rtlCol="0"/>
          <a:lstStyle/>
          <a:p>
            <a:pPr rtl="0"/>
            <a:fld id="{013F05B5-B324-4AF2-B010-1DAE32D4D6C8}" type="datetime1">
              <a:rPr lang="nl-NL" noProof="0" smtClean="0"/>
              <a:t>8-10-2019</a:t>
            </a:fld>
            <a:endParaRPr lang="nl-NL" noProof="0" dirty="0"/>
          </a:p>
        </p:txBody>
      </p:sp>
      <p:sp>
        <p:nvSpPr>
          <p:cNvPr id="7" name="Tijdelijke aanduiding voor dianummer 6"/>
          <p:cNvSpPr>
            <a:spLocks noGrp="1"/>
          </p:cNvSpPr>
          <p:nvPr>
            <p:ph type="sldNum" sz="quarter" idx="12"/>
          </p:nvPr>
        </p:nvSpPr>
        <p:spPr/>
        <p:txBody>
          <a:bodyPr rtlCol="0"/>
          <a:lstStyle/>
          <a:p>
            <a:pPr rtl="0"/>
            <a:fld id="{289D71E3-7D81-4C24-B9D8-6B108755C64C}" type="slidenum">
              <a:rPr lang="nl-NL" noProof="0" smtClean="0"/>
              <a:t>‹nr.›</a:t>
            </a:fld>
            <a:endParaRPr lang="nl-NL" noProof="0" dirty="0"/>
          </a:p>
        </p:txBody>
      </p:sp>
    </p:spTree>
    <p:extLst>
      <p:ext uri="{BB962C8B-B14F-4D97-AF65-F5344CB8AC3E}">
        <p14:creationId xmlns:p14="http://schemas.microsoft.com/office/powerpoint/2010/main" val="6513188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Afbeelding 6"/>
          <p:cNvPicPr>
            <a:picLocks noChangeAspect="1"/>
          </p:cNvPicPr>
          <p:nvPr userDrawn="1"/>
        </p:nvPicPr>
        <p:blipFill rotWithShape="1">
          <a:blip r:embed="rId16" cstate="print">
            <a:extLst>
              <a:ext uri="{28A0092B-C50C-407E-A947-70E740481C1C}">
                <a14:useLocalDpi xmlns:a14="http://schemas.microsoft.com/office/drawing/2010/main" val="0"/>
              </a:ext>
            </a:extLst>
          </a:blip>
          <a:srcRect l="525" t="511" r="525" b="2999"/>
          <a:stretch/>
        </p:blipFill>
        <p:spPr>
          <a:xfrm>
            <a:off x="0" y="0"/>
            <a:ext cx="12188826" cy="6858000"/>
          </a:xfrm>
          <a:prstGeom prst="rect">
            <a:avLst/>
          </a:prstGeom>
        </p:spPr>
      </p:pic>
      <p:sp>
        <p:nvSpPr>
          <p:cNvPr id="2" name="Tijdelijke aanduiding voor titel 1"/>
          <p:cNvSpPr>
            <a:spLocks noGrp="1"/>
          </p:cNvSpPr>
          <p:nvPr>
            <p:ph type="title"/>
          </p:nvPr>
        </p:nvSpPr>
        <p:spPr>
          <a:xfrm>
            <a:off x="838200" y="365126"/>
            <a:ext cx="9829800" cy="1082674"/>
          </a:xfrm>
          <a:prstGeom prst="rect">
            <a:avLst/>
          </a:prstGeom>
        </p:spPr>
        <p:txBody>
          <a:bodyPr vert="horz" lIns="91440" tIns="45720" rIns="91440" bIns="45720" rtlCol="0" anchor="b">
            <a:normAutofit/>
          </a:bodyPr>
          <a:lstStyle/>
          <a:p>
            <a:pPr rtl="0"/>
            <a:r>
              <a:rPr lang="nl-NL" noProof="0" dirty="0"/>
              <a:t>Klik om de titelstijl van het model te bewerken</a:t>
            </a:r>
          </a:p>
        </p:txBody>
      </p:sp>
      <p:sp>
        <p:nvSpPr>
          <p:cNvPr id="3" name="Tijdelijke aanduiding voor tekst 2"/>
          <p:cNvSpPr>
            <a:spLocks noGrp="1"/>
          </p:cNvSpPr>
          <p:nvPr>
            <p:ph type="body" idx="1"/>
          </p:nvPr>
        </p:nvSpPr>
        <p:spPr>
          <a:xfrm>
            <a:off x="1524000" y="1828800"/>
            <a:ext cx="9144000" cy="3474720"/>
          </a:xfrm>
          <a:prstGeom prst="rect">
            <a:avLst/>
          </a:prstGeom>
        </p:spPr>
        <p:txBody>
          <a:bodyPr vert="horz" lIns="91440" tIns="45720" rIns="91440" bIns="45720" rtlCol="0">
            <a:normAutofit/>
          </a:bodyPr>
          <a:lstStyle/>
          <a:p>
            <a:pPr lvl="0" rtl="0"/>
            <a:r>
              <a:rPr lang="nl-NL" noProof="0" dirty="0"/>
              <a:t>Klik om de tekststijlen van het model te bewerken</a:t>
            </a:r>
          </a:p>
          <a:p>
            <a:pPr lvl="1" rtl="0"/>
            <a:r>
              <a:rPr lang="nl-NL" noProof="0" dirty="0"/>
              <a:t>Tweede niveau</a:t>
            </a:r>
          </a:p>
          <a:p>
            <a:pPr lvl="2" rtl="0"/>
            <a:r>
              <a:rPr lang="nl-NL" noProof="0" dirty="0"/>
              <a:t>Derde niveau</a:t>
            </a:r>
          </a:p>
          <a:p>
            <a:pPr lvl="3" rtl="0"/>
            <a:r>
              <a:rPr lang="nl-NL" noProof="0" dirty="0"/>
              <a:t>Vierde niveau</a:t>
            </a:r>
          </a:p>
          <a:p>
            <a:pPr lvl="4" rtl="0"/>
            <a:r>
              <a:rPr lang="nl-NL" noProof="0" dirty="0"/>
              <a:t>Vijfde niveau</a:t>
            </a:r>
          </a:p>
        </p:txBody>
      </p:sp>
      <p:sp>
        <p:nvSpPr>
          <p:cNvPr id="5" name="Tijdelijke aanduiding voor voettekst 4"/>
          <p:cNvSpPr>
            <a:spLocks noGrp="1"/>
          </p:cNvSpPr>
          <p:nvPr>
            <p:ph type="ftr" sz="quarter" idx="3"/>
          </p:nvPr>
        </p:nvSpPr>
        <p:spPr>
          <a:xfrm>
            <a:off x="2209800" y="6416675"/>
            <a:ext cx="4572000" cy="365125"/>
          </a:xfrm>
          <a:prstGeom prst="rect">
            <a:avLst/>
          </a:prstGeom>
        </p:spPr>
        <p:txBody>
          <a:bodyPr vert="horz" lIns="91440" tIns="45720" rIns="91440" bIns="45720" rtlCol="0" anchor="ctr"/>
          <a:lstStyle>
            <a:lvl1pPr algn="l">
              <a:defRPr sz="1100">
                <a:solidFill>
                  <a:schemeClr val="tx1"/>
                </a:solidFill>
              </a:defRPr>
            </a:lvl1pPr>
          </a:lstStyle>
          <a:p>
            <a:pPr rtl="0"/>
            <a:r>
              <a:rPr lang="nl-NL" noProof="0" dirty="0"/>
              <a:t>Een voettekst toevoegen</a:t>
            </a:r>
          </a:p>
        </p:txBody>
      </p:sp>
      <p:sp>
        <p:nvSpPr>
          <p:cNvPr id="4" name="Tijdelijke aanduiding voor datum 3"/>
          <p:cNvSpPr>
            <a:spLocks noGrp="1"/>
          </p:cNvSpPr>
          <p:nvPr>
            <p:ph type="dt" sz="half" idx="2"/>
          </p:nvPr>
        </p:nvSpPr>
        <p:spPr>
          <a:xfrm>
            <a:off x="7010400" y="6416675"/>
            <a:ext cx="1371600" cy="365125"/>
          </a:xfrm>
          <a:prstGeom prst="rect">
            <a:avLst/>
          </a:prstGeom>
        </p:spPr>
        <p:txBody>
          <a:bodyPr vert="horz" lIns="91440" tIns="45720" rIns="91440" bIns="45720" rtlCol="0" anchor="ctr"/>
          <a:lstStyle>
            <a:lvl1pPr algn="r">
              <a:defRPr sz="1100">
                <a:solidFill>
                  <a:schemeClr val="tx1"/>
                </a:solidFill>
              </a:defRPr>
            </a:lvl1pPr>
          </a:lstStyle>
          <a:p>
            <a:pPr rtl="0"/>
            <a:fld id="{B643632B-0514-4618-8243-558B1A6931C2}" type="datetime1">
              <a:rPr lang="nl-NL" noProof="0" smtClean="0"/>
              <a:t>8-10-2019</a:t>
            </a:fld>
            <a:endParaRPr lang="nl-NL" noProof="0" dirty="0"/>
          </a:p>
        </p:txBody>
      </p:sp>
      <p:sp>
        <p:nvSpPr>
          <p:cNvPr id="6" name="Tijdelijke aanduiding voor dianummer 5"/>
          <p:cNvSpPr>
            <a:spLocks noGrp="1"/>
          </p:cNvSpPr>
          <p:nvPr>
            <p:ph type="sldNum" sz="quarter" idx="4"/>
          </p:nvPr>
        </p:nvSpPr>
        <p:spPr>
          <a:xfrm>
            <a:off x="8610600" y="6416675"/>
            <a:ext cx="838200" cy="365125"/>
          </a:xfrm>
          <a:prstGeom prst="rect">
            <a:avLst/>
          </a:prstGeom>
        </p:spPr>
        <p:txBody>
          <a:bodyPr vert="horz" lIns="91440" tIns="45720" rIns="91440" bIns="45720" rtlCol="0" anchor="ctr"/>
          <a:lstStyle>
            <a:lvl1pPr algn="r">
              <a:defRPr sz="1100">
                <a:solidFill>
                  <a:schemeClr val="tx1"/>
                </a:solidFill>
              </a:defRPr>
            </a:lvl1pPr>
          </a:lstStyle>
          <a:p>
            <a:pPr rtl="0"/>
            <a:fld id="{289D71E3-7D81-4C24-B9D8-6B108755C64C}" type="slidenum">
              <a:rPr lang="nl-NL" noProof="0" smtClean="0"/>
              <a:pPr rtl="0"/>
              <a:t>‹nr.›</a:t>
            </a:fld>
            <a:endParaRPr lang="nl-NL" noProof="0" dirty="0"/>
          </a:p>
        </p:txBody>
      </p:sp>
    </p:spTree>
    <p:extLst>
      <p:ext uri="{BB962C8B-B14F-4D97-AF65-F5344CB8AC3E}">
        <p14:creationId xmlns:p14="http://schemas.microsoft.com/office/powerpoint/2010/main" val="36165451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2" r:id="rId11"/>
    <p:sldLayoutId id="2147483661" r:id="rId12"/>
    <p:sldLayoutId id="2147483658" r:id="rId13"/>
    <p:sldLayoutId id="2147483659" r:id="rId14"/>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sldNum="0" hdr="0" ftr="0" dt="0"/>
  <p:txStyles>
    <p:titleStyle>
      <a:lvl1pPr algn="l" defTabSz="914400" rtl="0" eaLnBrk="1" latinLnBrk="0" hangingPunct="1">
        <a:lnSpc>
          <a:spcPct val="90000"/>
        </a:lnSpc>
        <a:spcBef>
          <a:spcPct val="0"/>
        </a:spcBef>
        <a:buNone/>
        <a:defRPr sz="32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800"/>
        </a:spcBef>
        <a:buFont typeface="Arial" panose="020B0604020202020204" pitchFamily="34" charset="0"/>
        <a:buChar char="•"/>
        <a:defRPr sz="2000" kern="1200">
          <a:solidFill>
            <a:schemeClr val="tx1"/>
          </a:solidFill>
          <a:latin typeface="+mn-lt"/>
          <a:ea typeface="+mn-ea"/>
          <a:cs typeface="+mn-cs"/>
        </a:defRPr>
      </a:lvl1pPr>
      <a:lvl2pPr marL="457200" indent="-182880" algn="l" defTabSz="914400" rtl="0" eaLnBrk="1" latinLnBrk="0" hangingPunct="1">
        <a:lnSpc>
          <a:spcPct val="90000"/>
        </a:lnSpc>
        <a:spcBef>
          <a:spcPts val="1200"/>
        </a:spcBef>
        <a:buFont typeface="Arial" panose="020B0604020202020204" pitchFamily="34" charset="0"/>
        <a:buChar char="•"/>
        <a:defRPr sz="1800" kern="1200">
          <a:solidFill>
            <a:schemeClr val="tx1"/>
          </a:solidFill>
          <a:latin typeface="+mn-lt"/>
          <a:ea typeface="+mn-ea"/>
          <a:cs typeface="+mn-cs"/>
        </a:defRPr>
      </a:lvl2pPr>
      <a:lvl3pPr marL="685800" indent="-182880" algn="l" defTabSz="914400" rtl="0" eaLnBrk="1" latinLnBrk="0" hangingPunct="1">
        <a:lnSpc>
          <a:spcPct val="90000"/>
        </a:lnSpc>
        <a:spcBef>
          <a:spcPts val="600"/>
        </a:spcBef>
        <a:buFont typeface="Arial" panose="020B0604020202020204" pitchFamily="34" charset="0"/>
        <a:buChar char="•"/>
        <a:defRPr sz="1600" kern="1200">
          <a:solidFill>
            <a:schemeClr val="tx1"/>
          </a:solidFill>
          <a:latin typeface="+mn-lt"/>
          <a:ea typeface="+mn-ea"/>
          <a:cs typeface="+mn-cs"/>
        </a:defRPr>
      </a:lvl3pPr>
      <a:lvl4pPr marL="914400" indent="-182880" algn="l" defTabSz="914400" rtl="0" eaLnBrk="1" latinLnBrk="0" hangingPunct="1">
        <a:lnSpc>
          <a:spcPct val="90000"/>
        </a:lnSpc>
        <a:spcBef>
          <a:spcPts val="600"/>
        </a:spcBef>
        <a:buFont typeface="Arial" panose="020B0604020202020204" pitchFamily="34" charset="0"/>
        <a:buChar char="•"/>
        <a:defRPr sz="1400" kern="1200">
          <a:solidFill>
            <a:schemeClr val="tx1"/>
          </a:solidFill>
          <a:latin typeface="+mn-lt"/>
          <a:ea typeface="+mn-ea"/>
          <a:cs typeface="+mn-cs"/>
        </a:defRPr>
      </a:lvl4pPr>
      <a:lvl5pPr marL="1143000" indent="-182880" algn="l" defTabSz="914400" rtl="0" eaLnBrk="1" latinLnBrk="0" hangingPunct="1">
        <a:lnSpc>
          <a:spcPct val="90000"/>
        </a:lnSpc>
        <a:spcBef>
          <a:spcPts val="600"/>
        </a:spcBef>
        <a:buFont typeface="Arial" panose="020B0604020202020204" pitchFamily="34" charset="0"/>
        <a:buChar char="•"/>
        <a:defRPr sz="1400" kern="1200">
          <a:solidFill>
            <a:schemeClr val="tx1"/>
          </a:solidFill>
          <a:latin typeface="+mn-lt"/>
          <a:ea typeface="+mn-ea"/>
          <a:cs typeface="+mn-cs"/>
        </a:defRPr>
      </a:lvl5pPr>
      <a:lvl6pPr marL="1371600" indent="-182880" algn="l" defTabSz="914400" rtl="0" eaLnBrk="1" latinLnBrk="0" hangingPunct="1">
        <a:lnSpc>
          <a:spcPct val="90000"/>
        </a:lnSpc>
        <a:spcBef>
          <a:spcPts val="600"/>
        </a:spcBef>
        <a:buFont typeface="Arial" panose="020B0604020202020204" pitchFamily="34" charset="0"/>
        <a:buChar char="•"/>
        <a:defRPr sz="1400" kern="1200">
          <a:solidFill>
            <a:schemeClr val="tx1"/>
          </a:solidFill>
          <a:latin typeface="+mn-lt"/>
          <a:ea typeface="+mn-ea"/>
          <a:cs typeface="+mn-cs"/>
        </a:defRPr>
      </a:lvl6pPr>
      <a:lvl7pPr marL="1600200" indent="-182880" algn="l" defTabSz="914400" rtl="0" eaLnBrk="1" latinLnBrk="0" hangingPunct="1">
        <a:lnSpc>
          <a:spcPct val="90000"/>
        </a:lnSpc>
        <a:spcBef>
          <a:spcPts val="600"/>
        </a:spcBef>
        <a:buFont typeface="Arial" panose="020B0604020202020204" pitchFamily="34" charset="0"/>
        <a:buChar char="•"/>
        <a:defRPr sz="1400" kern="1200">
          <a:solidFill>
            <a:schemeClr val="tx1"/>
          </a:solidFill>
          <a:latin typeface="+mn-lt"/>
          <a:ea typeface="+mn-ea"/>
          <a:cs typeface="+mn-cs"/>
        </a:defRPr>
      </a:lvl7pPr>
      <a:lvl8pPr marL="1828800" indent="-182880" algn="l" defTabSz="914400" rtl="0" eaLnBrk="1" latinLnBrk="0" hangingPunct="1">
        <a:lnSpc>
          <a:spcPct val="90000"/>
        </a:lnSpc>
        <a:spcBef>
          <a:spcPts val="600"/>
        </a:spcBef>
        <a:buFont typeface="Arial" panose="020B0604020202020204" pitchFamily="34" charset="0"/>
        <a:buChar char="•"/>
        <a:defRPr sz="1400" kern="1200">
          <a:solidFill>
            <a:schemeClr val="tx1"/>
          </a:solidFill>
          <a:latin typeface="+mn-lt"/>
          <a:ea typeface="+mn-ea"/>
          <a:cs typeface="+mn-cs"/>
        </a:defRPr>
      </a:lvl8pPr>
      <a:lvl9pPr marL="2057400" indent="-182880" algn="l" defTabSz="914400" rtl="0" eaLnBrk="1" latinLnBrk="0" hangingPunct="1">
        <a:lnSpc>
          <a:spcPct val="90000"/>
        </a:lnSpc>
        <a:spcBef>
          <a:spcPts val="600"/>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4.xml"/><Relationship Id="rId1" Type="http://schemas.openxmlformats.org/officeDocument/2006/relationships/video" Target="https://www.youtube.com/embed/oDvxt1UDiy0" TargetMode="External"/><Relationship Id="rId4" Type="http://schemas.openxmlformats.org/officeDocument/2006/relationships/image" Target="../media/image6.jpe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rtlCol="0"/>
          <a:lstStyle/>
          <a:p>
            <a:pPr rtl="0"/>
            <a:r>
              <a:rPr lang="nl-NL" dirty="0"/>
              <a:t>Keuzedeel Jeugd- en Opvoedhulp</a:t>
            </a:r>
          </a:p>
        </p:txBody>
      </p:sp>
      <p:sp>
        <p:nvSpPr>
          <p:cNvPr id="3" name="Ondertitel 2"/>
          <p:cNvSpPr>
            <a:spLocks noGrp="1"/>
          </p:cNvSpPr>
          <p:nvPr>
            <p:ph type="subTitle" idx="1"/>
          </p:nvPr>
        </p:nvSpPr>
        <p:spPr/>
        <p:txBody>
          <a:bodyPr rtlCol="0"/>
          <a:lstStyle/>
          <a:p>
            <a:r>
              <a:rPr lang="nl-NL" dirty="0"/>
              <a:t>Module A – les 11</a:t>
            </a:r>
          </a:p>
        </p:txBody>
      </p:sp>
    </p:spTree>
    <p:extLst>
      <p:ext uri="{BB962C8B-B14F-4D97-AF65-F5344CB8AC3E}">
        <p14:creationId xmlns:p14="http://schemas.microsoft.com/office/powerpoint/2010/main" val="27980470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rtlCol="0"/>
          <a:lstStyle/>
          <a:p>
            <a:pPr rtl="0"/>
            <a:r>
              <a:rPr lang="nl-NL" dirty="0"/>
              <a:t>Programma</a:t>
            </a:r>
          </a:p>
        </p:txBody>
      </p:sp>
      <p:sp>
        <p:nvSpPr>
          <p:cNvPr id="3" name="Tijdelijke aanduiding voor inhoud 2"/>
          <p:cNvSpPr>
            <a:spLocks noGrp="1"/>
          </p:cNvSpPr>
          <p:nvPr>
            <p:ph sz="half" idx="1"/>
          </p:nvPr>
        </p:nvSpPr>
        <p:spPr/>
        <p:txBody>
          <a:bodyPr rtlCol="0">
            <a:normAutofit fontScale="85000" lnSpcReduction="10000"/>
          </a:bodyPr>
          <a:lstStyle/>
          <a:p>
            <a:pPr marL="285750" indent="-285750">
              <a:buFontTx/>
              <a:buChar char="-"/>
            </a:pPr>
            <a:r>
              <a:rPr lang="nl-NL" dirty="0"/>
              <a:t>Check aanwezigheid</a:t>
            </a:r>
          </a:p>
          <a:p>
            <a:pPr marL="285750" indent="-285750">
              <a:buFontTx/>
              <a:buChar char="-"/>
            </a:pPr>
            <a:r>
              <a:rPr lang="nl-NL" dirty="0"/>
              <a:t>Theorie </a:t>
            </a:r>
          </a:p>
          <a:p>
            <a:pPr marL="285750" indent="-285750">
              <a:buFontTx/>
              <a:buChar char="-"/>
            </a:pPr>
            <a:r>
              <a:rPr lang="nl-NL" dirty="0"/>
              <a:t>Opdrachten</a:t>
            </a:r>
          </a:p>
          <a:p>
            <a:pPr marL="285750" indent="-285750">
              <a:buFontTx/>
              <a:buChar char="-"/>
            </a:pPr>
            <a:r>
              <a:rPr lang="nl-NL" dirty="0"/>
              <a:t>Afsluiting</a:t>
            </a:r>
          </a:p>
          <a:p>
            <a:pPr rtl="0"/>
            <a:endParaRPr lang="nl-NL" dirty="0"/>
          </a:p>
        </p:txBody>
      </p:sp>
      <p:sp>
        <p:nvSpPr>
          <p:cNvPr id="4" name="Tijdelijke aanduiding voor inhoud 3"/>
          <p:cNvSpPr>
            <a:spLocks noGrp="1"/>
          </p:cNvSpPr>
          <p:nvPr>
            <p:ph sz="half" idx="2"/>
          </p:nvPr>
        </p:nvSpPr>
        <p:spPr/>
        <p:txBody>
          <a:bodyPr rtlCol="0">
            <a:normAutofit fontScale="85000" lnSpcReduction="10000"/>
          </a:bodyPr>
          <a:lstStyle/>
          <a:p>
            <a:pPr rtl="0"/>
            <a:r>
              <a:rPr lang="nl-NL" dirty="0"/>
              <a:t>Doelen?</a:t>
            </a:r>
          </a:p>
          <a:p>
            <a:pPr rtl="0"/>
            <a:endParaRPr lang="nl-NL" dirty="0"/>
          </a:p>
          <a:p>
            <a:pPr rtl="0"/>
            <a:r>
              <a:rPr lang="nl-NL" dirty="0"/>
              <a:t>Aan het eind van deze les, weet je:</a:t>
            </a:r>
          </a:p>
          <a:p>
            <a:pPr rtl="0"/>
            <a:r>
              <a:rPr lang="nl-NL" dirty="0"/>
              <a:t>Wat oplossingsgericht werken is</a:t>
            </a:r>
          </a:p>
          <a:p>
            <a:pPr rtl="0"/>
            <a:r>
              <a:rPr lang="nl-NL" dirty="0"/>
              <a:t>Wat </a:t>
            </a:r>
            <a:r>
              <a:rPr lang="nl-NL" dirty="0" err="1"/>
              <a:t>kids</a:t>
            </a:r>
            <a:r>
              <a:rPr lang="nl-NL" dirty="0"/>
              <a:t> skills is en hoe je dit kunt gebruiken in de praktijk</a:t>
            </a:r>
          </a:p>
          <a:p>
            <a:pPr rtl="0"/>
            <a:r>
              <a:rPr lang="nl-NL" dirty="0"/>
              <a:t>Wat wondervragen en schaalvragen zijn</a:t>
            </a:r>
          </a:p>
          <a:p>
            <a:pPr rtl="0"/>
            <a:r>
              <a:rPr lang="nl-NL" dirty="0"/>
              <a:t>Hoe je wondervragen en schaalvragen toepast</a:t>
            </a:r>
          </a:p>
          <a:p>
            <a:pPr rtl="0"/>
            <a:endParaRPr lang="nl-NL" dirty="0"/>
          </a:p>
        </p:txBody>
      </p:sp>
    </p:spTree>
    <p:extLst>
      <p:ext uri="{BB962C8B-B14F-4D97-AF65-F5344CB8AC3E}">
        <p14:creationId xmlns:p14="http://schemas.microsoft.com/office/powerpoint/2010/main" val="135999913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BF1745A-DF92-47CB-A708-DD8D844DB1B9}"/>
              </a:ext>
            </a:extLst>
          </p:cNvPr>
          <p:cNvSpPr>
            <a:spLocks noGrp="1"/>
          </p:cNvSpPr>
          <p:nvPr>
            <p:ph type="title"/>
          </p:nvPr>
        </p:nvSpPr>
        <p:spPr/>
        <p:txBody>
          <a:bodyPr/>
          <a:lstStyle/>
          <a:p>
            <a:r>
              <a:rPr lang="nl-NL" dirty="0"/>
              <a:t>Oplossingsgericht werken</a:t>
            </a:r>
          </a:p>
        </p:txBody>
      </p:sp>
      <p:sp>
        <p:nvSpPr>
          <p:cNvPr id="3" name="Tijdelijke aanduiding voor inhoud 2">
            <a:extLst>
              <a:ext uri="{FF2B5EF4-FFF2-40B4-BE49-F238E27FC236}">
                <a16:creationId xmlns:a16="http://schemas.microsoft.com/office/drawing/2014/main" id="{DF20EFFA-C7A3-439A-A511-C8C409F65C1B}"/>
              </a:ext>
            </a:extLst>
          </p:cNvPr>
          <p:cNvSpPr>
            <a:spLocks noGrp="1"/>
          </p:cNvSpPr>
          <p:nvPr>
            <p:ph sz="half" idx="1"/>
          </p:nvPr>
        </p:nvSpPr>
        <p:spPr/>
        <p:txBody>
          <a:bodyPr>
            <a:normAutofit lnSpcReduction="10000"/>
          </a:bodyPr>
          <a:lstStyle/>
          <a:p>
            <a:r>
              <a:rPr lang="nl-NL" dirty="0"/>
              <a:t>Oplossing</a:t>
            </a:r>
          </a:p>
          <a:p>
            <a:endParaRPr lang="nl-NL" dirty="0"/>
          </a:p>
          <a:p>
            <a:r>
              <a:rPr lang="nl-NL" dirty="0"/>
              <a:t>Gericht</a:t>
            </a:r>
          </a:p>
          <a:p>
            <a:endParaRPr lang="nl-NL" dirty="0"/>
          </a:p>
          <a:p>
            <a:r>
              <a:rPr lang="nl-NL" dirty="0"/>
              <a:t>Werken</a:t>
            </a:r>
          </a:p>
        </p:txBody>
      </p:sp>
      <p:sp>
        <p:nvSpPr>
          <p:cNvPr id="4" name="Tijdelijke aanduiding voor inhoud 3">
            <a:extLst>
              <a:ext uri="{FF2B5EF4-FFF2-40B4-BE49-F238E27FC236}">
                <a16:creationId xmlns:a16="http://schemas.microsoft.com/office/drawing/2014/main" id="{2F18689C-24CC-46CD-85CE-B4F80FCCFE16}"/>
              </a:ext>
            </a:extLst>
          </p:cNvPr>
          <p:cNvSpPr>
            <a:spLocks noGrp="1"/>
          </p:cNvSpPr>
          <p:nvPr>
            <p:ph sz="half" idx="2"/>
          </p:nvPr>
        </p:nvSpPr>
        <p:spPr>
          <a:xfrm>
            <a:off x="6314402" y="1822450"/>
            <a:ext cx="4389120" cy="3474720"/>
          </a:xfrm>
        </p:spPr>
        <p:txBody>
          <a:bodyPr>
            <a:normAutofit lnSpcReduction="10000"/>
          </a:bodyPr>
          <a:lstStyle/>
          <a:p>
            <a:r>
              <a:rPr lang="nl-NL" dirty="0"/>
              <a:t>Veelgebruikte methode in de hulpverlening</a:t>
            </a:r>
          </a:p>
          <a:p>
            <a:r>
              <a:rPr lang="nl-NL" dirty="0"/>
              <a:t>Gericht op de vaardigheden, sterke kanten en het inzetten van hulpbronnen</a:t>
            </a:r>
          </a:p>
          <a:p>
            <a:r>
              <a:rPr lang="nl-NL" dirty="0"/>
              <a:t>Uitgangspunt = een vaardigheid die iemand verder kan ontwikkelen</a:t>
            </a:r>
          </a:p>
          <a:p>
            <a:endParaRPr lang="nl-NL" dirty="0"/>
          </a:p>
          <a:p>
            <a:r>
              <a:rPr lang="nl-NL" dirty="0" err="1"/>
              <a:t>Kids</a:t>
            </a:r>
            <a:r>
              <a:rPr lang="nl-NL" dirty="0"/>
              <a:t> skills &amp; wonder- en schaalvragen</a:t>
            </a:r>
          </a:p>
          <a:p>
            <a:endParaRPr lang="nl-NL" dirty="0"/>
          </a:p>
        </p:txBody>
      </p:sp>
    </p:spTree>
    <p:extLst>
      <p:ext uri="{BB962C8B-B14F-4D97-AF65-F5344CB8AC3E}">
        <p14:creationId xmlns:p14="http://schemas.microsoft.com/office/powerpoint/2010/main" val="272646303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35F4F79-16A7-42F4-A40F-6FE84E1D3EB5}"/>
              </a:ext>
            </a:extLst>
          </p:cNvPr>
          <p:cNvSpPr>
            <a:spLocks noGrp="1"/>
          </p:cNvSpPr>
          <p:nvPr>
            <p:ph type="title"/>
          </p:nvPr>
        </p:nvSpPr>
        <p:spPr>
          <a:xfrm>
            <a:off x="838200" y="365126"/>
            <a:ext cx="10514384" cy="1082674"/>
          </a:xfrm>
        </p:spPr>
        <p:txBody>
          <a:bodyPr/>
          <a:lstStyle/>
          <a:p>
            <a:r>
              <a:rPr lang="nl-NL" dirty="0" err="1"/>
              <a:t>Kids</a:t>
            </a:r>
            <a:r>
              <a:rPr lang="nl-NL" dirty="0"/>
              <a:t> skills – </a:t>
            </a:r>
            <a:r>
              <a:rPr lang="nl-NL" sz="1800" dirty="0"/>
              <a:t>kinderen hebben geen problemen, alleen vaardigheden die zij nog niet geleerd hebben…</a:t>
            </a:r>
          </a:p>
        </p:txBody>
      </p:sp>
      <p:sp>
        <p:nvSpPr>
          <p:cNvPr id="3" name="Tijdelijke aanduiding voor inhoud 2">
            <a:extLst>
              <a:ext uri="{FF2B5EF4-FFF2-40B4-BE49-F238E27FC236}">
                <a16:creationId xmlns:a16="http://schemas.microsoft.com/office/drawing/2014/main" id="{AE7394DB-CD99-4F5F-8AAE-71E6BAFBB6E4}"/>
              </a:ext>
            </a:extLst>
          </p:cNvPr>
          <p:cNvSpPr>
            <a:spLocks noGrp="1"/>
          </p:cNvSpPr>
          <p:nvPr>
            <p:ph sz="half" idx="1"/>
          </p:nvPr>
        </p:nvSpPr>
        <p:spPr>
          <a:xfrm>
            <a:off x="1524000" y="1825625"/>
            <a:ext cx="8964488" cy="3474720"/>
          </a:xfrm>
        </p:spPr>
        <p:txBody>
          <a:bodyPr>
            <a:normAutofit/>
          </a:bodyPr>
          <a:lstStyle/>
          <a:p>
            <a:r>
              <a:rPr lang="nl-NL" dirty="0"/>
              <a:t>De methode is verdeeld in vijftien stappen.</a:t>
            </a:r>
          </a:p>
          <a:p>
            <a:endParaRPr lang="nl-NL" dirty="0"/>
          </a:p>
          <a:p>
            <a:r>
              <a:rPr lang="nl-NL" dirty="0"/>
              <a:t>Lees het document in de wiki over </a:t>
            </a:r>
            <a:r>
              <a:rPr lang="nl-NL" dirty="0" err="1"/>
              <a:t>kids</a:t>
            </a:r>
            <a:r>
              <a:rPr lang="nl-NL" dirty="0"/>
              <a:t> skills door.</a:t>
            </a:r>
          </a:p>
          <a:p>
            <a:endParaRPr lang="nl-NL" dirty="0"/>
          </a:p>
          <a:p>
            <a:r>
              <a:rPr lang="nl-NL" dirty="0"/>
              <a:t>Opdracht: Je verdiept je individueel in een aantal stappen. Zorg ervoor dat jij precies weet wat de bedoeling is. </a:t>
            </a:r>
            <a:r>
              <a:rPr lang="nl-NL" dirty="0" err="1"/>
              <a:t>Zodadelijk</a:t>
            </a:r>
            <a:r>
              <a:rPr lang="nl-NL" dirty="0"/>
              <a:t> ga je deze stappen uitleggen aan je klasgenoten</a:t>
            </a:r>
          </a:p>
        </p:txBody>
      </p:sp>
      <p:pic>
        <p:nvPicPr>
          <p:cNvPr id="5" name="Onlinemedia 4" title="Waarom kinderen niet kunnen stoppen met negatief gedrag - Tea Adema">
            <a:hlinkClick r:id="" action="ppaction://media"/>
            <a:extLst>
              <a:ext uri="{FF2B5EF4-FFF2-40B4-BE49-F238E27FC236}">
                <a16:creationId xmlns:a16="http://schemas.microsoft.com/office/drawing/2014/main" id="{E3ED1BF8-A2D2-4939-A4A0-699403B295E2}"/>
              </a:ext>
            </a:extLst>
          </p:cNvPr>
          <p:cNvPicPr>
            <a:picLocks noGrp="1" noRot="1" noChangeAspect="1"/>
          </p:cNvPicPr>
          <p:nvPr>
            <p:ph sz="half" idx="2"/>
            <a:videoFile r:link="rId1"/>
          </p:nvPr>
        </p:nvPicPr>
        <p:blipFill>
          <a:blip r:embed="rId4"/>
          <a:stretch>
            <a:fillRect/>
          </a:stretch>
        </p:blipFill>
        <p:spPr>
          <a:xfrm>
            <a:off x="8112224" y="1848485"/>
            <a:ext cx="3048000" cy="1714500"/>
          </a:xfrm>
          <a:prstGeom prst="rect">
            <a:avLst/>
          </a:prstGeom>
        </p:spPr>
      </p:pic>
    </p:spTree>
    <p:extLst>
      <p:ext uri="{BB962C8B-B14F-4D97-AF65-F5344CB8AC3E}">
        <p14:creationId xmlns:p14="http://schemas.microsoft.com/office/powerpoint/2010/main" val="11636948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172B6D9-4CCD-4B2D-BF42-AFC6382B1200}"/>
              </a:ext>
            </a:extLst>
          </p:cNvPr>
          <p:cNvSpPr>
            <a:spLocks noGrp="1"/>
          </p:cNvSpPr>
          <p:nvPr>
            <p:ph type="title"/>
          </p:nvPr>
        </p:nvSpPr>
        <p:spPr/>
        <p:txBody>
          <a:bodyPr/>
          <a:lstStyle/>
          <a:p>
            <a:r>
              <a:rPr lang="nl-NL" dirty="0"/>
              <a:t>Wonder- en schaalvraag</a:t>
            </a:r>
          </a:p>
        </p:txBody>
      </p:sp>
      <p:sp>
        <p:nvSpPr>
          <p:cNvPr id="3" name="Tijdelijke aanduiding voor inhoud 2">
            <a:extLst>
              <a:ext uri="{FF2B5EF4-FFF2-40B4-BE49-F238E27FC236}">
                <a16:creationId xmlns:a16="http://schemas.microsoft.com/office/drawing/2014/main" id="{4D0ECD4C-AE9B-4197-9D48-0FD32F414ADE}"/>
              </a:ext>
            </a:extLst>
          </p:cNvPr>
          <p:cNvSpPr>
            <a:spLocks noGrp="1"/>
          </p:cNvSpPr>
          <p:nvPr>
            <p:ph sz="half" idx="1"/>
          </p:nvPr>
        </p:nvSpPr>
        <p:spPr>
          <a:xfrm>
            <a:off x="1524000" y="1825625"/>
            <a:ext cx="8820472" cy="3474720"/>
          </a:xfrm>
        </p:spPr>
        <p:txBody>
          <a:bodyPr/>
          <a:lstStyle/>
          <a:p>
            <a:r>
              <a:rPr lang="nl-NL" dirty="0"/>
              <a:t>Een andere oplossingsgerichte methode. Waarom?</a:t>
            </a:r>
          </a:p>
          <a:p>
            <a:endParaRPr lang="nl-NL" dirty="0"/>
          </a:p>
          <a:p>
            <a:r>
              <a:rPr lang="nl-NL" dirty="0"/>
              <a:t>Zeer geschikt voor kinderen en jongeren. Waarom?</a:t>
            </a:r>
          </a:p>
          <a:p>
            <a:endParaRPr lang="nl-NL" dirty="0"/>
          </a:p>
          <a:p>
            <a:endParaRPr lang="nl-NL" dirty="0"/>
          </a:p>
        </p:txBody>
      </p:sp>
    </p:spTree>
    <p:extLst>
      <p:ext uri="{BB962C8B-B14F-4D97-AF65-F5344CB8AC3E}">
        <p14:creationId xmlns:p14="http://schemas.microsoft.com/office/powerpoint/2010/main" val="8285795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6321C3F-0138-4F16-92F4-19C9680C76D6}"/>
              </a:ext>
            </a:extLst>
          </p:cNvPr>
          <p:cNvSpPr>
            <a:spLocks noGrp="1"/>
          </p:cNvSpPr>
          <p:nvPr>
            <p:ph type="title"/>
          </p:nvPr>
        </p:nvSpPr>
        <p:spPr/>
        <p:txBody>
          <a:bodyPr/>
          <a:lstStyle/>
          <a:p>
            <a:r>
              <a:rPr lang="nl-NL" dirty="0"/>
              <a:t>De wonder- en schaalvraag</a:t>
            </a:r>
          </a:p>
        </p:txBody>
      </p:sp>
      <p:sp>
        <p:nvSpPr>
          <p:cNvPr id="3" name="Tijdelijke aanduiding voor inhoud 2">
            <a:extLst>
              <a:ext uri="{FF2B5EF4-FFF2-40B4-BE49-F238E27FC236}">
                <a16:creationId xmlns:a16="http://schemas.microsoft.com/office/drawing/2014/main" id="{655352E2-60EE-4CA2-8CED-6B4DDA02FB35}"/>
              </a:ext>
            </a:extLst>
          </p:cNvPr>
          <p:cNvSpPr>
            <a:spLocks noGrp="1"/>
          </p:cNvSpPr>
          <p:nvPr>
            <p:ph sz="half" idx="1"/>
          </p:nvPr>
        </p:nvSpPr>
        <p:spPr/>
        <p:txBody>
          <a:bodyPr>
            <a:normAutofit fontScale="85000" lnSpcReduction="10000"/>
          </a:bodyPr>
          <a:lstStyle/>
          <a:p>
            <a:r>
              <a:rPr lang="nl-NL" dirty="0"/>
              <a:t>De wondervraag:</a:t>
            </a:r>
          </a:p>
          <a:p>
            <a:endParaRPr lang="nl-NL" dirty="0"/>
          </a:p>
          <a:p>
            <a:r>
              <a:rPr lang="nl-NL" dirty="0"/>
              <a:t>Stel dat er vanavond bij jou thuis een tovenaar zou komen, die kan met zijn toverstokje toveren dat alle nare dingen waar je last van hebt, over zouden zijn, wat zou er dan morgenochtend anders zijn en wat zou je anders doen?</a:t>
            </a:r>
          </a:p>
        </p:txBody>
      </p:sp>
      <p:sp>
        <p:nvSpPr>
          <p:cNvPr id="4" name="Tijdelijke aanduiding voor inhoud 3">
            <a:extLst>
              <a:ext uri="{FF2B5EF4-FFF2-40B4-BE49-F238E27FC236}">
                <a16:creationId xmlns:a16="http://schemas.microsoft.com/office/drawing/2014/main" id="{0FA8DFF2-7367-41CE-9134-BF80FFCB78D7}"/>
              </a:ext>
            </a:extLst>
          </p:cNvPr>
          <p:cNvSpPr>
            <a:spLocks noGrp="1"/>
          </p:cNvSpPr>
          <p:nvPr>
            <p:ph sz="half" idx="2"/>
          </p:nvPr>
        </p:nvSpPr>
        <p:spPr>
          <a:xfrm>
            <a:off x="6263600" y="116632"/>
            <a:ext cx="4389120" cy="5800178"/>
          </a:xfrm>
        </p:spPr>
        <p:txBody>
          <a:bodyPr>
            <a:normAutofit fontScale="85000" lnSpcReduction="10000"/>
          </a:bodyPr>
          <a:lstStyle/>
          <a:p>
            <a:r>
              <a:rPr lang="nl-NL" dirty="0"/>
              <a:t>De schaalvraag:</a:t>
            </a:r>
          </a:p>
          <a:p>
            <a:endParaRPr lang="nl-NL" dirty="0"/>
          </a:p>
          <a:p>
            <a:pPr>
              <a:lnSpc>
                <a:spcPct val="120000"/>
              </a:lnSpc>
            </a:pPr>
            <a:r>
              <a:rPr lang="nl-NL" dirty="0"/>
              <a:t>Zorg voor A4’tjes met de cijfers van 1 tot en met 10 erop. De eerste vraag is: ‘Waar sta je nu op deze schaal wanneer je aan je probleem denkt?’ De meeste mensen gaan niet bij 0 staan. Je kunt daarom vragen: ‘Wat gaat er al goed? Wat heeft al geholpen?’ Vervolgens ga je vragen naar een stapje hoger: ‘Hoe zou het eruitzien wanneer je iets hoger op de schaal zou staan? Wat is er dan anders? Wat zou je anders doen? Wat werkt er goed?’ Laat de persoon er rustig over nadenken. Probeer vervolgens samen te bedenken welke stapje hij of zij eerst zou kunnen zetten om op een hoger niveau te komen.</a:t>
            </a:r>
          </a:p>
        </p:txBody>
      </p:sp>
    </p:spTree>
    <p:extLst>
      <p:ext uri="{BB962C8B-B14F-4D97-AF65-F5344CB8AC3E}">
        <p14:creationId xmlns:p14="http://schemas.microsoft.com/office/powerpoint/2010/main" val="29798639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D1D0472-433F-40EB-B143-C887FE7BBBDE}"/>
              </a:ext>
            </a:extLst>
          </p:cNvPr>
          <p:cNvSpPr>
            <a:spLocks noGrp="1"/>
          </p:cNvSpPr>
          <p:nvPr>
            <p:ph type="title"/>
          </p:nvPr>
        </p:nvSpPr>
        <p:spPr/>
        <p:txBody>
          <a:bodyPr/>
          <a:lstStyle/>
          <a:p>
            <a:r>
              <a:rPr lang="nl-NL" dirty="0"/>
              <a:t>Afsluiting</a:t>
            </a:r>
          </a:p>
        </p:txBody>
      </p:sp>
      <p:sp>
        <p:nvSpPr>
          <p:cNvPr id="3" name="Tijdelijke aanduiding voor inhoud 2">
            <a:extLst>
              <a:ext uri="{FF2B5EF4-FFF2-40B4-BE49-F238E27FC236}">
                <a16:creationId xmlns:a16="http://schemas.microsoft.com/office/drawing/2014/main" id="{C140B3E0-4AE9-42E7-A47B-17D31D89F8A7}"/>
              </a:ext>
            </a:extLst>
          </p:cNvPr>
          <p:cNvSpPr>
            <a:spLocks noGrp="1"/>
          </p:cNvSpPr>
          <p:nvPr>
            <p:ph sz="half" idx="1"/>
          </p:nvPr>
        </p:nvSpPr>
        <p:spPr/>
        <p:txBody>
          <a:bodyPr>
            <a:normAutofit fontScale="85000" lnSpcReduction="10000"/>
          </a:bodyPr>
          <a:lstStyle/>
          <a:p>
            <a:r>
              <a:rPr lang="nl-NL" dirty="0"/>
              <a:t>Volgende week:</a:t>
            </a:r>
          </a:p>
          <a:p>
            <a:r>
              <a:rPr lang="nl-NL"/>
              <a:t>Casus</a:t>
            </a:r>
            <a:endParaRPr lang="nl-NL" dirty="0"/>
          </a:p>
        </p:txBody>
      </p:sp>
      <p:sp>
        <p:nvSpPr>
          <p:cNvPr id="4" name="Tijdelijke aanduiding voor inhoud 3">
            <a:extLst>
              <a:ext uri="{FF2B5EF4-FFF2-40B4-BE49-F238E27FC236}">
                <a16:creationId xmlns:a16="http://schemas.microsoft.com/office/drawing/2014/main" id="{734238BF-11A8-4304-BEAF-99555249499D}"/>
              </a:ext>
            </a:extLst>
          </p:cNvPr>
          <p:cNvSpPr>
            <a:spLocks noGrp="1"/>
          </p:cNvSpPr>
          <p:nvPr>
            <p:ph sz="half" idx="2"/>
          </p:nvPr>
        </p:nvSpPr>
        <p:spPr/>
        <p:txBody>
          <a:bodyPr>
            <a:normAutofit fontScale="85000" lnSpcReduction="10000"/>
          </a:bodyPr>
          <a:lstStyle/>
          <a:p>
            <a:r>
              <a:rPr lang="nl-NL" dirty="0"/>
              <a:t>Doelen?</a:t>
            </a:r>
          </a:p>
          <a:p>
            <a:endParaRPr lang="nl-NL" dirty="0"/>
          </a:p>
          <a:p>
            <a:r>
              <a:rPr lang="nl-NL" dirty="0"/>
              <a:t>Aan het eind van deze les, weet je:</a:t>
            </a:r>
          </a:p>
          <a:p>
            <a:r>
              <a:rPr lang="nl-NL" dirty="0"/>
              <a:t>Wat oplossingsgericht werken is</a:t>
            </a:r>
          </a:p>
          <a:p>
            <a:r>
              <a:rPr lang="nl-NL" dirty="0"/>
              <a:t>Wat </a:t>
            </a:r>
            <a:r>
              <a:rPr lang="nl-NL" dirty="0" err="1"/>
              <a:t>kids</a:t>
            </a:r>
            <a:r>
              <a:rPr lang="nl-NL" dirty="0"/>
              <a:t> skills is en hoe je dit kunt gebruiken in de praktijk</a:t>
            </a:r>
          </a:p>
          <a:p>
            <a:r>
              <a:rPr lang="nl-NL" dirty="0"/>
              <a:t>Wat wondervragen en schaalvragen zijn</a:t>
            </a:r>
          </a:p>
          <a:p>
            <a:r>
              <a:rPr lang="nl-NL" dirty="0"/>
              <a:t>Hoe je wondervragen en schaalvragen toepast</a:t>
            </a:r>
          </a:p>
          <a:p>
            <a:endParaRPr lang="nl-NL" dirty="0"/>
          </a:p>
        </p:txBody>
      </p:sp>
    </p:spTree>
    <p:extLst>
      <p:ext uri="{BB962C8B-B14F-4D97-AF65-F5344CB8AC3E}">
        <p14:creationId xmlns:p14="http://schemas.microsoft.com/office/powerpoint/2010/main" val="16570730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Vriendjes, formaat 16 x 9">
  <a:themeElements>
    <a:clrScheme name="ChildrenFriends">
      <a:dk1>
        <a:srgbClr val="404040"/>
      </a:dk1>
      <a:lt1>
        <a:sysClr val="window" lastClr="FFFFFF"/>
      </a:lt1>
      <a:dk2>
        <a:srgbClr val="000000"/>
      </a:dk2>
      <a:lt2>
        <a:srgbClr val="EAEAEA"/>
      </a:lt2>
      <a:accent1>
        <a:srgbClr val="A63121"/>
      </a:accent1>
      <a:accent2>
        <a:srgbClr val="318DCB"/>
      </a:accent2>
      <a:accent3>
        <a:srgbClr val="F28330"/>
      </a:accent3>
      <a:accent4>
        <a:srgbClr val="50B852"/>
      </a:accent4>
      <a:accent5>
        <a:srgbClr val="EEAD1D"/>
      </a:accent5>
      <a:accent6>
        <a:srgbClr val="A68555"/>
      </a:accent6>
      <a:hlink>
        <a:srgbClr val="F28330"/>
      </a:hlink>
      <a:folHlink>
        <a:srgbClr val="969696"/>
      </a:folHlink>
    </a:clrScheme>
    <a:fontScheme name="Times New Roman-Arial">
      <a:majorFont>
        <a:latin typeface="Times New Roman" panose="02020603050405020304"/>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panose="020B0604020202020204"/>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_13247123_TF03896101 - Copy" id="{C0EF2753-B4B9-4979-AA89-C9983F3B49D6}" vid="{7E42FDA8-E506-40F8-9A1E-06A022A5D3F9}"/>
    </a:ext>
  </a:extLst>
</a:theme>
</file>

<file path=ppt/theme/theme2.xml><?xml version="1.0" encoding="utf-8"?>
<a:theme xmlns:a="http://schemas.openxmlformats.org/drawingml/2006/main" name="Office-thema">
  <a:themeElements>
    <a:clrScheme name="ChildrenFriends">
      <a:dk1>
        <a:srgbClr val="404040"/>
      </a:dk1>
      <a:lt1>
        <a:sysClr val="window" lastClr="FFFFFF"/>
      </a:lt1>
      <a:dk2>
        <a:srgbClr val="000000"/>
      </a:dk2>
      <a:lt2>
        <a:srgbClr val="EAEAEA"/>
      </a:lt2>
      <a:accent1>
        <a:srgbClr val="A63121"/>
      </a:accent1>
      <a:accent2>
        <a:srgbClr val="318DCB"/>
      </a:accent2>
      <a:accent3>
        <a:srgbClr val="F28330"/>
      </a:accent3>
      <a:accent4>
        <a:srgbClr val="50B852"/>
      </a:accent4>
      <a:accent5>
        <a:srgbClr val="EEAD1D"/>
      </a:accent5>
      <a:accent6>
        <a:srgbClr val="A68555"/>
      </a:accent6>
      <a:hlink>
        <a:srgbClr val="F28330"/>
      </a:hlink>
      <a:folHlink>
        <a:srgbClr val="969696"/>
      </a:folHlink>
    </a:clrScheme>
    <a:fontScheme name="Times New Roman-Arial">
      <a:majorFont>
        <a:latin typeface="Times New Roman" panose="02020603050405020304"/>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panose="020B0604020202020204"/>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thema">
  <a:themeElements>
    <a:clrScheme name="ChildrenFriends">
      <a:dk1>
        <a:srgbClr val="404040"/>
      </a:dk1>
      <a:lt1>
        <a:sysClr val="window" lastClr="FFFFFF"/>
      </a:lt1>
      <a:dk2>
        <a:srgbClr val="000000"/>
      </a:dk2>
      <a:lt2>
        <a:srgbClr val="EAEAEA"/>
      </a:lt2>
      <a:accent1>
        <a:srgbClr val="A63121"/>
      </a:accent1>
      <a:accent2>
        <a:srgbClr val="318DCB"/>
      </a:accent2>
      <a:accent3>
        <a:srgbClr val="F28330"/>
      </a:accent3>
      <a:accent4>
        <a:srgbClr val="50B852"/>
      </a:accent4>
      <a:accent5>
        <a:srgbClr val="EEAD1D"/>
      </a:accent5>
      <a:accent6>
        <a:srgbClr val="A68555"/>
      </a:accent6>
      <a:hlink>
        <a:srgbClr val="F28330"/>
      </a:hlink>
      <a:folHlink>
        <a:srgbClr val="969696"/>
      </a:folHlink>
    </a:clrScheme>
    <a:fontScheme name="Times New Roman-Arial">
      <a:majorFont>
        <a:latin typeface="Times New Roman" panose="02020603050405020304"/>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panose="020B0604020202020204"/>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9202347D77697643BBFD99302BF64673" ma:contentTypeVersion="10" ma:contentTypeDescription="Een nieuw document maken." ma:contentTypeScope="" ma:versionID="78ac85ac2f283fc41906ebe7f4a9b559">
  <xsd:schema xmlns:xsd="http://www.w3.org/2001/XMLSchema" xmlns:xs="http://www.w3.org/2001/XMLSchema" xmlns:p="http://schemas.microsoft.com/office/2006/metadata/properties" xmlns:ns3="b68dea8c-8914-43cb-bb4a-3d3300d15efd" xmlns:ns4="244de58e-76bd-4fa7-ac74-2161ed167b2b" targetNamespace="http://schemas.microsoft.com/office/2006/metadata/properties" ma:root="true" ma:fieldsID="1ef3f6f0cd5173217bf58dd780df4820" ns3:_="" ns4:_="">
    <xsd:import namespace="b68dea8c-8914-43cb-bb4a-3d3300d15efd"/>
    <xsd:import namespace="244de58e-76bd-4fa7-ac74-2161ed167b2b"/>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OCR" minOccurs="0"/>
                <xsd:element ref="ns3:MediaServiceDateTaken" minOccurs="0"/>
                <xsd:element ref="ns4:SharedWithUsers" minOccurs="0"/>
                <xsd:element ref="ns4:SharedWithDetails" minOccurs="0"/>
                <xsd:element ref="ns4:SharingHintHash" minOccurs="0"/>
                <xsd:element ref="ns3:MediaServiceGenerationTime" minOccurs="0"/>
                <xsd:element ref="ns3: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68dea8c-8914-43cb-bb4a-3d3300d15ef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MediaServiceAutoTags" ma:internalName="MediaServiceAutoTags" ma:readOnly="true">
      <xsd:simpleType>
        <xsd:restriction base="dms:Text"/>
      </xsd:simpleType>
    </xsd:element>
    <xsd:element name="MediaServiceOCR" ma:index="11" nillable="true" ma:displayName="MediaServiceOCR" ma:internalName="MediaServiceOCR"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244de58e-76bd-4fa7-ac74-2161ed167b2b" elementFormDefault="qualified">
    <xsd:import namespace="http://schemas.microsoft.com/office/2006/documentManagement/types"/>
    <xsd:import namespace="http://schemas.microsoft.com/office/infopath/2007/PartnerControls"/>
    <xsd:element name="SharedWithUsers" ma:index="13" nillable="true" ma:displayName="Gedeeld met"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4" nillable="true" ma:displayName="Gedeeld met details" ma:internalName="SharedWithDetails" ma:readOnly="true">
      <xsd:simpleType>
        <xsd:restriction base="dms:Note">
          <xsd:maxLength value="255"/>
        </xsd:restriction>
      </xsd:simpleType>
    </xsd:element>
    <xsd:element name="SharingHintHash" ma:index="15" nillable="true" ma:displayName="Hint-hash delen"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oudstype"/>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87B82326-2D66-4F64-B730-B37F59BC6BB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68dea8c-8914-43cb-bb4a-3d3300d15efd"/>
    <ds:schemaRef ds:uri="244de58e-76bd-4fa7-ac74-2161ed167b2b"/>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9EDF6667-B669-49A4-BBE6-2132BA71C0C7}">
  <ds:schemaRefs>
    <ds:schemaRef ds:uri="http://schemas.microsoft.com/sharepoint/v3/contenttype/forms"/>
  </ds:schemaRefs>
</ds:datastoreItem>
</file>

<file path=customXml/itemProps3.xml><?xml version="1.0" encoding="utf-8"?>
<ds:datastoreItem xmlns:ds="http://schemas.openxmlformats.org/officeDocument/2006/customXml" ds:itemID="{1DA15C6C-6BB6-4DB6-B7D6-7F14EAB2CC5C}">
  <ds:schemaRefs>
    <ds:schemaRef ds:uri="http://www.w3.org/XML/1998/namespace"/>
    <ds:schemaRef ds:uri="http://schemas.microsoft.com/office/2006/metadata/properties"/>
    <ds:schemaRef ds:uri="http://purl.org/dc/dcmitype/"/>
    <ds:schemaRef ds:uri="244de58e-76bd-4fa7-ac74-2161ed167b2b"/>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b68dea8c-8914-43cb-bb4a-3d3300d15efd"/>
    <ds:schemaRef ds:uri="http://purl.org/dc/elements/1.1/"/>
  </ds:schemaRefs>
</ds:datastoreItem>
</file>

<file path=docProps/app.xml><?xml version="1.0" encoding="utf-8"?>
<Properties xmlns="http://schemas.openxmlformats.org/officeDocument/2006/extended-properties" xmlns:vt="http://schemas.openxmlformats.org/officeDocument/2006/docPropsVTypes">
  <Template>Onderwijspresentatie, ontwerp met kinderen op het schoolplein, album (breedbeeld)</Template>
  <TotalTime>110</TotalTime>
  <Words>453</Words>
  <Application>Microsoft Office PowerPoint</Application>
  <PresentationFormat>Breedbeeld</PresentationFormat>
  <Paragraphs>56</Paragraphs>
  <Slides>7</Slides>
  <Notes>3</Notes>
  <HiddenSlides>0</HiddenSlides>
  <MMClips>1</MMClips>
  <ScaleCrop>false</ScaleCrop>
  <HeadingPairs>
    <vt:vector size="6" baseType="variant">
      <vt:variant>
        <vt:lpstr>Gebruikte lettertypen</vt:lpstr>
      </vt:variant>
      <vt:variant>
        <vt:i4>2</vt:i4>
      </vt:variant>
      <vt:variant>
        <vt:lpstr>Thema</vt:lpstr>
      </vt:variant>
      <vt:variant>
        <vt:i4>1</vt:i4>
      </vt:variant>
      <vt:variant>
        <vt:lpstr>Diatitels</vt:lpstr>
      </vt:variant>
      <vt:variant>
        <vt:i4>7</vt:i4>
      </vt:variant>
    </vt:vector>
  </HeadingPairs>
  <TitlesOfParts>
    <vt:vector size="10" baseType="lpstr">
      <vt:lpstr>Arial</vt:lpstr>
      <vt:lpstr>Times New Roman</vt:lpstr>
      <vt:lpstr>Vriendjes, formaat 16 x 9</vt:lpstr>
      <vt:lpstr>Keuzedeel Jeugd- en Opvoedhulp</vt:lpstr>
      <vt:lpstr>Programma</vt:lpstr>
      <vt:lpstr>Oplossingsgericht werken</vt:lpstr>
      <vt:lpstr>Kids skills – kinderen hebben geen problemen, alleen vaardigheden die zij nog niet geleerd hebben…</vt:lpstr>
      <vt:lpstr>Wonder- en schaalvraag</vt:lpstr>
      <vt:lpstr>De wonder- en schaalvraag</vt:lpstr>
      <vt:lpstr>Afsluiting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Introductie keuzedeel Jeugd- en Opvoedhulp</dc:title>
  <dc:creator>Marije Solle</dc:creator>
  <cp:keywords/>
  <cp:lastModifiedBy>Marije Solle</cp:lastModifiedBy>
  <cp:revision>16</cp:revision>
  <dcterms:created xsi:type="dcterms:W3CDTF">2019-09-26T15:31:09Z</dcterms:created>
  <dcterms:modified xsi:type="dcterms:W3CDTF">2019-10-08T13:40:32Z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TC038961019991</vt:lpwstr>
  </property>
  <property fmtid="{D5CDD505-2E9C-101B-9397-08002B2CF9AE}" pid="3" name="ContentTypeId">
    <vt:lpwstr>0x0101009202347D77697643BBFD99302BF64673</vt:lpwstr>
  </property>
</Properties>
</file>